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52"/>
  </p:notesMasterIdLst>
  <p:sldIdLst>
    <p:sldId id="256" r:id="rId3"/>
    <p:sldId id="257" r:id="rId4"/>
    <p:sldId id="258" r:id="rId5"/>
    <p:sldId id="298" r:id="rId6"/>
    <p:sldId id="299" r:id="rId7"/>
    <p:sldId id="306" r:id="rId8"/>
    <p:sldId id="260" r:id="rId9"/>
    <p:sldId id="261" r:id="rId10"/>
    <p:sldId id="262" r:id="rId11"/>
    <p:sldId id="263" r:id="rId12"/>
    <p:sldId id="264" r:id="rId13"/>
    <p:sldId id="302" r:id="rId14"/>
    <p:sldId id="303" r:id="rId15"/>
    <p:sldId id="304" r:id="rId16"/>
    <p:sldId id="265" r:id="rId17"/>
    <p:sldId id="266" r:id="rId18"/>
    <p:sldId id="267" r:id="rId19"/>
    <p:sldId id="268" r:id="rId20"/>
    <p:sldId id="269" r:id="rId21"/>
    <p:sldId id="270" r:id="rId22"/>
    <p:sldId id="271" r:id="rId23"/>
    <p:sldId id="272" r:id="rId24"/>
    <p:sldId id="273" r:id="rId25"/>
    <p:sldId id="274" r:id="rId26"/>
    <p:sldId id="275" r:id="rId27"/>
    <p:sldId id="301"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305" r:id="rId42"/>
    <p:sldId id="308" r:id="rId43"/>
    <p:sldId id="290" r:id="rId44"/>
    <p:sldId id="291" r:id="rId45"/>
    <p:sldId id="292" r:id="rId46"/>
    <p:sldId id="293" r:id="rId47"/>
    <p:sldId id="294" r:id="rId48"/>
    <p:sldId id="289" r:id="rId49"/>
    <p:sldId id="307" r:id="rId50"/>
    <p:sldId id="309" r:id="rId51"/>
  </p:sldIdLst>
  <p:sldSz cx="24384000" cy="13716000"/>
  <p:notesSz cx="7559675" cy="106918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865" autoAdjust="0"/>
  </p:normalViewPr>
  <p:slideViewPr>
    <p:cSldViewPr snapToGrid="0">
      <p:cViewPr varScale="1">
        <p:scale>
          <a:sx n="24" d="100"/>
          <a:sy n="24" d="100"/>
        </p:scale>
        <p:origin x="1364" y="6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4"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es-ES" sz="1800" b="0" strike="noStrike" spc="-1">
                <a:solidFill>
                  <a:srgbClr val="000000"/>
                </a:solidFill>
                <a:latin typeface="Arial"/>
              </a:rPr>
              <a:t>Pulse para desplazar la diapositiva</a:t>
            </a:r>
          </a:p>
        </p:txBody>
      </p:sp>
      <p:sp>
        <p:nvSpPr>
          <p:cNvPr id="95"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r>
              <a:rPr lang="es-ES" sz="2000" b="0" strike="noStrike" spc="-1">
                <a:latin typeface="Arial"/>
              </a:rPr>
              <a:t>Pulse para editar el formato de las notas</a:t>
            </a:r>
          </a:p>
        </p:txBody>
      </p:sp>
      <p:sp>
        <p:nvSpPr>
          <p:cNvPr id="96"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r>
              <a:rPr lang="es-ES" sz="1400" b="0" strike="noStrike" spc="-1">
                <a:latin typeface="Times New Roman"/>
              </a:rPr>
              <a:t>&lt;cabecera&gt;</a:t>
            </a:r>
          </a:p>
        </p:txBody>
      </p:sp>
      <p:sp>
        <p:nvSpPr>
          <p:cNvPr id="97" name="PlaceHolder 4"/>
          <p:cNvSpPr>
            <a:spLocks noGrp="1"/>
          </p:cNvSpPr>
          <p:nvPr>
            <p:ph type="dt" idx="1"/>
          </p:nvPr>
        </p:nvSpPr>
        <p:spPr>
          <a:xfrm>
            <a:off x="4278960" y="0"/>
            <a:ext cx="3280680" cy="534240"/>
          </a:xfrm>
          <a:prstGeom prst="rect">
            <a:avLst/>
          </a:prstGeom>
          <a:noFill/>
          <a:ln w="0">
            <a:noFill/>
          </a:ln>
        </p:spPr>
        <p:txBody>
          <a:bodyPr lIns="0" tIns="0" rIns="0" bIns="0" anchor="t">
            <a:noAutofit/>
          </a:bodyPr>
          <a:lstStyle>
            <a:lvl1pPr algn="r">
              <a:buNone/>
              <a:defRPr lang="es-ES" sz="1400" b="0" strike="noStrike" spc="-1">
                <a:latin typeface="Times New Roman"/>
              </a:defRPr>
            </a:lvl1pPr>
          </a:lstStyle>
          <a:p>
            <a:pPr algn="r">
              <a:buNone/>
            </a:pPr>
            <a:r>
              <a:rPr lang="es-ES" sz="1400" b="0" strike="noStrike" spc="-1">
                <a:latin typeface="Times New Roman"/>
              </a:rPr>
              <a:t>&lt;fecha/hora&gt;</a:t>
            </a:r>
          </a:p>
        </p:txBody>
      </p:sp>
      <p:sp>
        <p:nvSpPr>
          <p:cNvPr id="98" name="PlaceHolder 5"/>
          <p:cNvSpPr>
            <a:spLocks noGrp="1"/>
          </p:cNvSpPr>
          <p:nvPr>
            <p:ph type="ftr" idx="2"/>
          </p:nvPr>
        </p:nvSpPr>
        <p:spPr>
          <a:xfrm>
            <a:off x="0" y="10157400"/>
            <a:ext cx="3280680" cy="534240"/>
          </a:xfrm>
          <a:prstGeom prst="rect">
            <a:avLst/>
          </a:prstGeom>
          <a:noFill/>
          <a:ln w="0">
            <a:noFill/>
          </a:ln>
        </p:spPr>
        <p:txBody>
          <a:bodyPr lIns="0" tIns="0" rIns="0" bIns="0" anchor="b">
            <a:noAutofit/>
          </a:bodyPr>
          <a:lstStyle>
            <a:lvl1pPr>
              <a:defRPr lang="es-ES" sz="1400" b="0" strike="noStrike" spc="-1">
                <a:latin typeface="Times New Roman"/>
              </a:defRPr>
            </a:lvl1pPr>
          </a:lstStyle>
          <a:p>
            <a:r>
              <a:rPr lang="es-ES" sz="1400" b="0" strike="noStrike" spc="-1">
                <a:latin typeface="Times New Roman"/>
              </a:rPr>
              <a:t>&lt;pie de página&gt;</a:t>
            </a:r>
          </a:p>
        </p:txBody>
      </p:sp>
      <p:sp>
        <p:nvSpPr>
          <p:cNvPr id="99" name="PlaceHolder 6"/>
          <p:cNvSpPr>
            <a:spLocks noGrp="1"/>
          </p:cNvSpPr>
          <p:nvPr>
            <p:ph type="sldNum" idx="3"/>
          </p:nvPr>
        </p:nvSpPr>
        <p:spPr>
          <a:xfrm>
            <a:off x="4278960" y="10157400"/>
            <a:ext cx="3280680" cy="534240"/>
          </a:xfrm>
          <a:prstGeom prst="rect">
            <a:avLst/>
          </a:prstGeom>
          <a:noFill/>
          <a:ln w="0">
            <a:noFill/>
          </a:ln>
        </p:spPr>
        <p:txBody>
          <a:bodyPr lIns="0" tIns="0" rIns="0" bIns="0" anchor="b">
            <a:noAutofit/>
          </a:bodyPr>
          <a:lstStyle>
            <a:lvl1pPr algn="r">
              <a:buNone/>
              <a:defRPr lang="es-ES" sz="1400" b="0" strike="noStrike" spc="-1">
                <a:latin typeface="Times New Roman"/>
              </a:defRPr>
            </a:lvl1pPr>
          </a:lstStyle>
          <a:p>
            <a:pPr algn="r">
              <a:buNone/>
            </a:pPr>
            <a:fld id="{8172A08F-438F-4C8E-AC08-EF7D471AE9BF}" type="slidenum">
              <a:rPr lang="es-ES" sz="1400" b="0" strike="noStrike" spc="-1">
                <a:latin typeface="Times New Roman"/>
              </a:rPr>
              <a:t>‹Nº›</a:t>
            </a:fld>
            <a:endParaRPr lang="es-E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17488" y="812800"/>
            <a:ext cx="7124700" cy="400843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idx="3"/>
          </p:nvPr>
        </p:nvSpPr>
        <p:spPr/>
        <p:txBody>
          <a:bodyPr/>
          <a:lstStyle/>
          <a:p>
            <a:pPr algn="r">
              <a:buNone/>
            </a:pPr>
            <a:fld id="{8172A08F-438F-4C8E-AC08-EF7D471AE9BF}" type="slidenum">
              <a:rPr lang="es-ES" sz="1400" b="0" strike="noStrike" spc="-1" smtClean="0">
                <a:latin typeface="Times New Roman"/>
              </a:rPr>
              <a:t>2</a:t>
            </a:fld>
            <a:endParaRPr lang="es-ES" sz="1400" b="0" strike="noStrike" spc="-1">
              <a:latin typeface="Times New Roman"/>
            </a:endParaRPr>
          </a:p>
        </p:txBody>
      </p:sp>
    </p:spTree>
    <p:extLst>
      <p:ext uri="{BB962C8B-B14F-4D97-AF65-F5344CB8AC3E}">
        <p14:creationId xmlns:p14="http://schemas.microsoft.com/office/powerpoint/2010/main" val="3382869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PlaceHolder 1"/>
          <p:cNvSpPr>
            <a:spLocks noGrp="1" noRot="1" noChangeAspect="1"/>
          </p:cNvSpPr>
          <p:nvPr>
            <p:ph type="sldImg"/>
          </p:nvPr>
        </p:nvSpPr>
        <p:spPr>
          <a:xfrm>
            <a:off x="217488" y="812800"/>
            <a:ext cx="7124700" cy="4008438"/>
          </a:xfrm>
          <a:prstGeom prst="rect">
            <a:avLst/>
          </a:prstGeom>
          <a:ln w="0">
            <a:noFill/>
          </a:ln>
        </p:spPr>
      </p:sp>
      <p:sp>
        <p:nvSpPr>
          <p:cNvPr id="515" name="PlaceHolder 2"/>
          <p:cNvSpPr>
            <a:spLocks noGrp="1"/>
          </p:cNvSpPr>
          <p:nvPr>
            <p:ph type="body"/>
          </p:nvPr>
        </p:nvSpPr>
        <p:spPr>
          <a:xfrm>
            <a:off x="756000" y="5078520"/>
            <a:ext cx="6046920" cy="4810320"/>
          </a:xfrm>
          <a:prstGeom prst="rect">
            <a:avLst/>
          </a:prstGeom>
          <a:noFill/>
          <a:ln w="0">
            <a:noFill/>
          </a:ln>
        </p:spPr>
        <p:txBody>
          <a:bodyPr lIns="0" tIns="0" rIns="0" bIns="0" anchor="t">
            <a:noAutofit/>
          </a:bodyPr>
          <a:lstStyle/>
          <a:p>
            <a:pPr marL="216000" indent="-216000">
              <a:lnSpc>
                <a:spcPct val="100000"/>
              </a:lnSpc>
              <a:buNone/>
              <a:tabLst>
                <a:tab pos="0" algn="l"/>
              </a:tabLst>
            </a:pPr>
            <a:r>
              <a:rPr lang="en-US" sz="2000" b="0" strike="noStrike" spc="-1">
                <a:latin typeface="Arial"/>
              </a:rPr>
              <a:t>Once our framework has been trained, we evaluate its ability to edit images in a synthetic dataset, composed of single object scenes, and with illuminations, geometries and measured materials never seen during training. As we can see in these examples, if we train our framework to edit the glossiness, the framework is able to reduce or increase the presence of specular highlights, while preserving the high-frequency details of the geometry.</a:t>
            </a:r>
            <a:endParaRPr lang="es-ES" sz="2000" b="0" strike="noStrike" spc="-1">
              <a:latin typeface="Arial"/>
            </a:endParaRPr>
          </a:p>
        </p:txBody>
      </p:sp>
      <p:sp>
        <p:nvSpPr>
          <p:cNvPr id="516" name="TextShape 3"/>
          <p:cNvSpPr/>
          <p:nvPr/>
        </p:nvSpPr>
        <p:spPr>
          <a:xfrm>
            <a:off x="4278960" y="10157400"/>
            <a:ext cx="3279960" cy="533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buNone/>
            </a:pPr>
            <a:fld id="{5487AE55-E933-416B-B3AD-DF6AB956567D}" type="slidenum">
              <a:rPr lang="en-US" sz="1400" b="0" strike="noStrike" spc="-1">
                <a:solidFill>
                  <a:srgbClr val="000000"/>
                </a:solidFill>
                <a:latin typeface="Times New Roman"/>
                <a:ea typeface="+mn-ea"/>
              </a:rPr>
              <a:t>31</a:t>
            </a:fld>
            <a:endParaRPr lang="es-ES" sz="14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PlaceHolder 1"/>
          <p:cNvSpPr>
            <a:spLocks noGrp="1" noRot="1" noChangeAspect="1"/>
          </p:cNvSpPr>
          <p:nvPr>
            <p:ph type="sldImg"/>
          </p:nvPr>
        </p:nvSpPr>
        <p:spPr>
          <a:xfrm>
            <a:off x="217488" y="812800"/>
            <a:ext cx="7124700" cy="4008438"/>
          </a:xfrm>
          <a:prstGeom prst="rect">
            <a:avLst/>
          </a:prstGeom>
          <a:ln w="0">
            <a:noFill/>
          </a:ln>
        </p:spPr>
      </p:sp>
      <p:sp>
        <p:nvSpPr>
          <p:cNvPr id="518" name="PlaceHolder 2"/>
          <p:cNvSpPr>
            <a:spLocks noGrp="1"/>
          </p:cNvSpPr>
          <p:nvPr>
            <p:ph type="body"/>
          </p:nvPr>
        </p:nvSpPr>
        <p:spPr>
          <a:xfrm>
            <a:off x="756000" y="5078520"/>
            <a:ext cx="6046920" cy="4810320"/>
          </a:xfrm>
          <a:prstGeom prst="rect">
            <a:avLst/>
          </a:prstGeom>
          <a:noFill/>
          <a:ln w="0">
            <a:noFill/>
          </a:ln>
        </p:spPr>
        <p:txBody>
          <a:bodyPr lIns="0" tIns="0" rIns="0" bIns="0" anchor="t">
            <a:noAutofit/>
          </a:bodyPr>
          <a:lstStyle/>
          <a:p>
            <a:pPr marL="216000" indent="-216000">
              <a:lnSpc>
                <a:spcPct val="100000"/>
              </a:lnSpc>
              <a:buNone/>
              <a:tabLst>
                <a:tab pos="0" algn="l"/>
              </a:tabLst>
            </a:pPr>
            <a:r>
              <a:rPr lang="en-US" sz="2000" b="0" strike="noStrike" spc="-1">
                <a:latin typeface="Arial"/>
              </a:rPr>
              <a:t>Once our framework has been trained, we evaluate its ability to edit images in a synthetic dataset, composed of single object scenes, and with illuminations, geometries and measured materials never seen during training. As we can see in these examples, if we train our framework to edit the glossiness, the framework is able to reduce or increase the presence of specular highlights, while preserving the high-frequency details of the geometry.</a:t>
            </a:r>
            <a:endParaRPr lang="es-ES" sz="2000" b="0" strike="noStrike" spc="-1">
              <a:latin typeface="Arial"/>
            </a:endParaRPr>
          </a:p>
        </p:txBody>
      </p:sp>
      <p:sp>
        <p:nvSpPr>
          <p:cNvPr id="519" name="TextShape 3"/>
          <p:cNvSpPr/>
          <p:nvPr/>
        </p:nvSpPr>
        <p:spPr>
          <a:xfrm>
            <a:off x="4278960" y="10157400"/>
            <a:ext cx="3279960" cy="533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buNone/>
            </a:pPr>
            <a:fld id="{56AED35A-EEA2-4755-9801-907F44A4F8C7}" type="slidenum">
              <a:rPr lang="en-US" sz="1400" b="0" strike="noStrike" spc="-1">
                <a:solidFill>
                  <a:srgbClr val="000000"/>
                </a:solidFill>
                <a:latin typeface="Times New Roman"/>
                <a:ea typeface="+mn-ea"/>
              </a:rPr>
              <a:t>32</a:t>
            </a:fld>
            <a:endParaRPr lang="es-ES" sz="1400" b="0" strike="noStrike" spc="-1">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PlaceHolder 1"/>
          <p:cNvSpPr>
            <a:spLocks noGrp="1" noRot="1" noChangeAspect="1"/>
          </p:cNvSpPr>
          <p:nvPr>
            <p:ph type="sldImg"/>
          </p:nvPr>
        </p:nvSpPr>
        <p:spPr>
          <a:xfrm>
            <a:off x="217488" y="812800"/>
            <a:ext cx="7124700" cy="4008438"/>
          </a:xfrm>
          <a:prstGeom prst="rect">
            <a:avLst/>
          </a:prstGeom>
          <a:ln w="0">
            <a:noFill/>
          </a:ln>
        </p:spPr>
      </p:sp>
      <p:sp>
        <p:nvSpPr>
          <p:cNvPr id="521" name="PlaceHolder 2"/>
          <p:cNvSpPr>
            <a:spLocks noGrp="1"/>
          </p:cNvSpPr>
          <p:nvPr>
            <p:ph type="body"/>
          </p:nvPr>
        </p:nvSpPr>
        <p:spPr>
          <a:xfrm>
            <a:off x="756000" y="5078520"/>
            <a:ext cx="6046920" cy="4810320"/>
          </a:xfrm>
          <a:prstGeom prst="rect">
            <a:avLst/>
          </a:prstGeom>
          <a:noFill/>
          <a:ln w="0">
            <a:noFill/>
          </a:ln>
        </p:spPr>
        <p:txBody>
          <a:bodyPr lIns="0" tIns="0" rIns="0" bIns="0" anchor="t">
            <a:noAutofit/>
          </a:bodyPr>
          <a:lstStyle/>
          <a:p>
            <a:pPr marL="216000" indent="-216000">
              <a:lnSpc>
                <a:spcPct val="100000"/>
              </a:lnSpc>
              <a:buNone/>
              <a:tabLst>
                <a:tab pos="0" algn="l"/>
              </a:tabLst>
            </a:pPr>
            <a:r>
              <a:rPr lang="en-US" sz="2000" b="0" strike="noStrike" spc="-1">
                <a:latin typeface="Arial"/>
              </a:rPr>
              <a:t>On the other hand we also evaluate our framework on photographs, where the scene parameters are completely unknown. As we can see in this example, if we train our framwork to edit the metalness, the framework does not completely eliminate the specular highlights when the metallicity is decreased. While increasing the metallicity, the framework modify the pixel values so that the surface of the apple takes on a silvery hue. </a:t>
            </a:r>
            <a:endParaRPr lang="es-ES" sz="2000" b="0" strike="noStrike" spc="-1">
              <a:latin typeface="Arial"/>
            </a:endParaRPr>
          </a:p>
        </p:txBody>
      </p:sp>
      <p:sp>
        <p:nvSpPr>
          <p:cNvPr id="522" name="TextShape 3"/>
          <p:cNvSpPr/>
          <p:nvPr/>
        </p:nvSpPr>
        <p:spPr>
          <a:xfrm>
            <a:off x="4278960" y="10157400"/>
            <a:ext cx="3279960" cy="533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buNone/>
            </a:pPr>
            <a:fld id="{7CFA4428-2570-4D0F-BD2D-FF279E82E46A}" type="slidenum">
              <a:rPr lang="en-US" sz="1400" b="0" strike="noStrike" spc="-1">
                <a:solidFill>
                  <a:srgbClr val="000000"/>
                </a:solidFill>
                <a:latin typeface="Times New Roman"/>
                <a:ea typeface="+mn-ea"/>
              </a:rPr>
              <a:t>33</a:t>
            </a:fld>
            <a:endParaRPr lang="es-ES" sz="1400" b="0" strike="noStrike" spc="-1">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PlaceHolder 1"/>
          <p:cNvSpPr>
            <a:spLocks noGrp="1" noRot="1" noChangeAspect="1"/>
          </p:cNvSpPr>
          <p:nvPr>
            <p:ph type="sldImg"/>
          </p:nvPr>
        </p:nvSpPr>
        <p:spPr>
          <a:xfrm>
            <a:off x="217488" y="812800"/>
            <a:ext cx="7124700" cy="4008438"/>
          </a:xfrm>
          <a:prstGeom prst="rect">
            <a:avLst/>
          </a:prstGeom>
          <a:ln w="0">
            <a:noFill/>
          </a:ln>
        </p:spPr>
      </p:sp>
      <p:sp>
        <p:nvSpPr>
          <p:cNvPr id="524" name="PlaceHolder 2"/>
          <p:cNvSpPr>
            <a:spLocks noGrp="1"/>
          </p:cNvSpPr>
          <p:nvPr>
            <p:ph type="body"/>
          </p:nvPr>
        </p:nvSpPr>
        <p:spPr>
          <a:xfrm>
            <a:off x="756000" y="5078520"/>
            <a:ext cx="6046920" cy="4810320"/>
          </a:xfrm>
          <a:prstGeom prst="rect">
            <a:avLst/>
          </a:prstGeom>
          <a:noFill/>
          <a:ln w="0">
            <a:noFill/>
          </a:ln>
        </p:spPr>
        <p:txBody>
          <a:bodyPr lIns="0" tIns="0" rIns="0" bIns="0" anchor="t">
            <a:noAutofit/>
          </a:bodyPr>
          <a:lstStyle/>
          <a:p>
            <a:pPr marL="216000" indent="-216000">
              <a:lnSpc>
                <a:spcPct val="100000"/>
              </a:lnSpc>
              <a:buNone/>
              <a:tabLst>
                <a:tab pos="0" algn="l"/>
              </a:tabLst>
            </a:pPr>
            <a:r>
              <a:rPr lang="en-US" sz="2000" b="0" strike="noStrike" spc="-1">
                <a:latin typeface="Arial"/>
              </a:rPr>
              <a:t>On the other hand we also evaluate our framework on photographs, where the scene parameters are completely unknown. As we can see in this example, if we train our framwork to edit the metalness, the framework does not completely eliminate the specular highlights when the metallicity is decreased. While increasing the metallicity, the framework modify the pixel values so that the surface of the apple takes on a silvery hue. </a:t>
            </a:r>
            <a:endParaRPr lang="es-ES" sz="2000" b="0" strike="noStrike" spc="-1">
              <a:latin typeface="Arial"/>
            </a:endParaRPr>
          </a:p>
        </p:txBody>
      </p:sp>
      <p:sp>
        <p:nvSpPr>
          <p:cNvPr id="525" name="TextShape 3"/>
          <p:cNvSpPr/>
          <p:nvPr/>
        </p:nvSpPr>
        <p:spPr>
          <a:xfrm>
            <a:off x="4278960" y="10157400"/>
            <a:ext cx="3279960" cy="533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buNone/>
            </a:pPr>
            <a:fld id="{781E1E09-C08B-4CD5-9EE7-F6302DEB70FF}" type="slidenum">
              <a:rPr lang="en-US" sz="1400" b="0" strike="noStrike" spc="-1">
                <a:solidFill>
                  <a:srgbClr val="000000"/>
                </a:solidFill>
                <a:latin typeface="Times New Roman"/>
                <a:ea typeface="+mn-ea"/>
              </a:rPr>
              <a:t>34</a:t>
            </a:fld>
            <a:endParaRPr lang="es-ES" sz="1400" b="0" strike="noStrike" spc="-1">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PlaceHolder 1"/>
          <p:cNvSpPr>
            <a:spLocks noGrp="1" noRot="1" noChangeAspect="1"/>
          </p:cNvSpPr>
          <p:nvPr>
            <p:ph type="sldImg"/>
          </p:nvPr>
        </p:nvSpPr>
        <p:spPr>
          <a:xfrm>
            <a:off x="217488" y="812800"/>
            <a:ext cx="7124700" cy="4008438"/>
          </a:xfrm>
          <a:prstGeom prst="rect">
            <a:avLst/>
          </a:prstGeom>
          <a:ln w="0">
            <a:noFill/>
          </a:ln>
        </p:spPr>
      </p:sp>
      <p:sp>
        <p:nvSpPr>
          <p:cNvPr id="527" name="PlaceHolder 2"/>
          <p:cNvSpPr>
            <a:spLocks noGrp="1"/>
          </p:cNvSpPr>
          <p:nvPr>
            <p:ph type="body"/>
          </p:nvPr>
        </p:nvSpPr>
        <p:spPr>
          <a:xfrm>
            <a:off x="756000" y="5078520"/>
            <a:ext cx="6046920" cy="4810320"/>
          </a:xfrm>
          <a:prstGeom prst="rect">
            <a:avLst/>
          </a:prstGeom>
          <a:noFill/>
          <a:ln w="0">
            <a:noFill/>
          </a:ln>
        </p:spPr>
        <p:txBody>
          <a:bodyPr lIns="0" tIns="0" rIns="0" bIns="0" anchor="t">
            <a:noAutofit/>
          </a:bodyPr>
          <a:lstStyle/>
          <a:p>
            <a:pPr marL="216000" indent="-216000">
              <a:lnSpc>
                <a:spcPct val="100000"/>
              </a:lnSpc>
              <a:buNone/>
              <a:tabLst>
                <a:tab pos="0" algn="l"/>
              </a:tabLst>
            </a:pPr>
            <a:r>
              <a:rPr lang="en-US" sz="2000" b="0" strike="noStrike" spc="-1">
                <a:latin typeface="Arial"/>
              </a:rPr>
              <a:t>On the other hand we also evaluate our framework on photographs, where the scene parameters are completely unknown. As we can see in this example, if we train our framwork to edit the metalness, the framework does not completely eliminate the specular highlights when the metallicity is decreased. While increasing the metallicity, the framework modify the pixel values so that the surface of the apple takes on a silvery hue. </a:t>
            </a:r>
            <a:endParaRPr lang="es-ES" sz="2000" b="0" strike="noStrike" spc="-1">
              <a:latin typeface="Arial"/>
            </a:endParaRPr>
          </a:p>
        </p:txBody>
      </p:sp>
      <p:sp>
        <p:nvSpPr>
          <p:cNvPr id="528" name="TextShape 3"/>
          <p:cNvSpPr/>
          <p:nvPr/>
        </p:nvSpPr>
        <p:spPr>
          <a:xfrm>
            <a:off x="4278960" y="10157400"/>
            <a:ext cx="3279960" cy="533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buNone/>
            </a:pPr>
            <a:fld id="{8109A959-6194-4B7C-9CBC-A67D0219DC59}" type="slidenum">
              <a:rPr lang="en-US" sz="1400" b="0" strike="noStrike" spc="-1">
                <a:solidFill>
                  <a:srgbClr val="000000"/>
                </a:solidFill>
                <a:latin typeface="Times New Roman"/>
                <a:ea typeface="+mn-ea"/>
              </a:rPr>
              <a:t>35</a:t>
            </a:fld>
            <a:endParaRPr lang="es-ES" sz="1400" b="0" strike="noStrike" spc="-1">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PlaceHolder 1"/>
          <p:cNvSpPr>
            <a:spLocks noGrp="1" noRot="1" noChangeAspect="1"/>
          </p:cNvSpPr>
          <p:nvPr>
            <p:ph type="sldImg"/>
          </p:nvPr>
        </p:nvSpPr>
        <p:spPr>
          <a:xfrm>
            <a:off x="217488" y="812800"/>
            <a:ext cx="7124700" cy="4008438"/>
          </a:xfrm>
          <a:prstGeom prst="rect">
            <a:avLst/>
          </a:prstGeom>
          <a:ln w="0">
            <a:noFill/>
          </a:ln>
        </p:spPr>
      </p:sp>
      <p:sp>
        <p:nvSpPr>
          <p:cNvPr id="530" name="PlaceHolder 2"/>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pPr marL="216000" indent="-216000">
              <a:lnSpc>
                <a:spcPct val="100000"/>
              </a:lnSpc>
              <a:buNone/>
            </a:pPr>
            <a:r>
              <a:rPr lang="en-US" sz="2000" b="0" strike="noStrike" spc="-1">
                <a:latin typeface="Arial"/>
              </a:rPr>
              <a:t>Finally, we compare our framework with other editing strategies, starting with the previous state-of-the-art method proposed by Delanoy et al.,  which takes as input the target image, the attribute value, and the geometrical information of the object via a normal map. As we can see in the following images, we certainly get a very significant improvement when reconstructing images, in part because our framework is completely free of the noise that may come from a bad estimation of the geometry, as we can also see in the following table, where we compute traditional metrics that measure the similarity between the input images and the reconstructed ones. </a:t>
            </a:r>
            <a:endParaRPr lang="es-ES" sz="2000" b="0" strike="noStrike" spc="-1">
              <a:latin typeface="Arial"/>
            </a:endParaRPr>
          </a:p>
        </p:txBody>
      </p:sp>
      <p:sp>
        <p:nvSpPr>
          <p:cNvPr id="531" name="PlaceHolder 3"/>
          <p:cNvSpPr>
            <a:spLocks noGrp="1"/>
          </p:cNvSpPr>
          <p:nvPr>
            <p:ph type="sldNum" idx="4"/>
          </p:nvPr>
        </p:nvSpPr>
        <p:spPr>
          <a:xfrm>
            <a:off x="4278960" y="10157400"/>
            <a:ext cx="3280320" cy="533880"/>
          </a:xfrm>
          <a:prstGeom prst="rect">
            <a:avLst/>
          </a:prstGeom>
          <a:noFill/>
          <a:ln w="0">
            <a:noFill/>
          </a:ln>
        </p:spPr>
        <p:txBody>
          <a:bodyPr lIns="0" tIns="0" rIns="0" bIns="0" anchor="b">
            <a:noAutofit/>
          </a:bodyPr>
          <a:lstStyle>
            <a:lvl1pPr algn="r">
              <a:lnSpc>
                <a:spcPct val="100000"/>
              </a:lnSpc>
              <a:buNone/>
              <a:defRPr lang="en-US" sz="1400" b="0" strike="noStrike" spc="-1">
                <a:solidFill>
                  <a:srgbClr val="000000"/>
                </a:solidFill>
                <a:latin typeface="Times New Roman"/>
                <a:ea typeface="+mn-ea"/>
              </a:defRPr>
            </a:lvl1pPr>
          </a:lstStyle>
          <a:p>
            <a:pPr algn="r">
              <a:lnSpc>
                <a:spcPct val="100000"/>
              </a:lnSpc>
              <a:buNone/>
            </a:pPr>
            <a:fld id="{B8DE1433-28B2-4834-8ACE-0958EA8843A7}" type="slidenum">
              <a:rPr lang="en-US" sz="1400" b="0" strike="noStrike" spc="-1">
                <a:solidFill>
                  <a:srgbClr val="000000"/>
                </a:solidFill>
                <a:latin typeface="Times New Roman"/>
                <a:ea typeface="+mn-ea"/>
              </a:rPr>
              <a:t>36</a:t>
            </a:fld>
            <a:endParaRPr lang="es-ES" sz="1400" b="0" strike="noStrike" spc="-1">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PlaceHolder 1"/>
          <p:cNvSpPr>
            <a:spLocks noGrp="1" noRot="1" noChangeAspect="1"/>
          </p:cNvSpPr>
          <p:nvPr>
            <p:ph type="sldImg"/>
          </p:nvPr>
        </p:nvSpPr>
        <p:spPr>
          <a:xfrm>
            <a:off x="217488" y="812800"/>
            <a:ext cx="7124700" cy="4008438"/>
          </a:xfrm>
          <a:prstGeom prst="rect">
            <a:avLst/>
          </a:prstGeom>
          <a:ln w="0">
            <a:noFill/>
          </a:ln>
        </p:spPr>
      </p:sp>
      <p:sp>
        <p:nvSpPr>
          <p:cNvPr id="533" name="PlaceHolder 2"/>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pPr marL="216000" indent="-216000">
              <a:lnSpc>
                <a:spcPct val="100000"/>
              </a:lnSpc>
              <a:buNone/>
            </a:pPr>
            <a:r>
              <a:rPr lang="en-US" sz="2000" b="0" strike="noStrike" spc="-1">
                <a:latin typeface="Arial"/>
              </a:rPr>
              <a:t>Finally, we compare our framework with other editing strategies, starting with the previous state-of-the-art method proposed by Delanoy et al.,  which takes as input the target image, the attribute value, and the geometrical information of the object via a normal map. As we can see in the following images, we certainly get a very significant improvement when reconstructing images, in part because our framework is completely free of the noise that may come from a bad estimation of the geometry, as we can also see in the following table, where we compute traditional metrics that measure the similarity between the input images and the reconstructed ones. </a:t>
            </a:r>
            <a:endParaRPr lang="es-ES" sz="2000" b="0" strike="noStrike" spc="-1">
              <a:latin typeface="Arial"/>
            </a:endParaRPr>
          </a:p>
        </p:txBody>
      </p:sp>
      <p:sp>
        <p:nvSpPr>
          <p:cNvPr id="534" name="PlaceHolder 3"/>
          <p:cNvSpPr>
            <a:spLocks noGrp="1"/>
          </p:cNvSpPr>
          <p:nvPr>
            <p:ph type="sldNum" idx="5"/>
          </p:nvPr>
        </p:nvSpPr>
        <p:spPr>
          <a:xfrm>
            <a:off x="4278960" y="10157400"/>
            <a:ext cx="3280320" cy="533880"/>
          </a:xfrm>
          <a:prstGeom prst="rect">
            <a:avLst/>
          </a:prstGeom>
          <a:noFill/>
          <a:ln w="0">
            <a:noFill/>
          </a:ln>
        </p:spPr>
        <p:txBody>
          <a:bodyPr lIns="0" tIns="0" rIns="0" bIns="0" anchor="b">
            <a:noAutofit/>
          </a:bodyPr>
          <a:lstStyle>
            <a:lvl1pPr algn="r">
              <a:lnSpc>
                <a:spcPct val="100000"/>
              </a:lnSpc>
              <a:buNone/>
              <a:defRPr lang="en-US" sz="1400" b="0" strike="noStrike" spc="-1">
                <a:solidFill>
                  <a:srgbClr val="000000"/>
                </a:solidFill>
                <a:latin typeface="Times New Roman"/>
                <a:ea typeface="+mn-ea"/>
              </a:defRPr>
            </a:lvl1pPr>
          </a:lstStyle>
          <a:p>
            <a:pPr algn="r">
              <a:lnSpc>
                <a:spcPct val="100000"/>
              </a:lnSpc>
              <a:buNone/>
            </a:pPr>
            <a:fld id="{F4E58080-3E5B-423C-A31A-010F11D37983}" type="slidenum">
              <a:rPr lang="en-US" sz="1400" b="0" strike="noStrike" spc="-1">
                <a:solidFill>
                  <a:srgbClr val="000000"/>
                </a:solidFill>
                <a:latin typeface="Times New Roman"/>
                <a:ea typeface="+mn-ea"/>
              </a:rPr>
              <a:t>37</a:t>
            </a:fld>
            <a:endParaRPr lang="es-ES" sz="1400" b="0" strike="noStrike" spc="-1">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PlaceHolder 1"/>
          <p:cNvSpPr>
            <a:spLocks noGrp="1" noRot="1" noChangeAspect="1"/>
          </p:cNvSpPr>
          <p:nvPr>
            <p:ph type="sldImg"/>
          </p:nvPr>
        </p:nvSpPr>
        <p:spPr>
          <a:xfrm>
            <a:off x="217488" y="812800"/>
            <a:ext cx="7124700" cy="4008438"/>
          </a:xfrm>
          <a:prstGeom prst="rect">
            <a:avLst/>
          </a:prstGeom>
          <a:ln w="0">
            <a:noFill/>
          </a:ln>
        </p:spPr>
      </p:sp>
      <p:sp>
        <p:nvSpPr>
          <p:cNvPr id="536" name="PlaceHolder 2"/>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pPr marL="216000" indent="-216000">
              <a:lnSpc>
                <a:spcPct val="100000"/>
              </a:lnSpc>
              <a:buNone/>
            </a:pPr>
            <a:r>
              <a:rPr lang="en-US" sz="2000" b="0" strike="noStrike" spc="-1">
                <a:latin typeface="Arial"/>
              </a:rPr>
              <a:t>Finally, we compare our framework with other editing strategies, starting with the previous state-of-the-art method proposed by Delanoy et al.,  which takes as input the target image, the attribute value, and the geometrical information of the object via a normal map. As we can see in the following images, we certainly get a very significant improvement when reconstructing images, in part because our framework is completely free of the noise that may come from a bad estimation of the geometry, as we can also see in the following table, where we compute traditional metrics that measure the similarity between the input images and the reconstructed ones. </a:t>
            </a:r>
            <a:endParaRPr lang="es-ES" sz="2000" b="0" strike="noStrike" spc="-1">
              <a:latin typeface="Arial"/>
            </a:endParaRPr>
          </a:p>
        </p:txBody>
      </p:sp>
      <p:sp>
        <p:nvSpPr>
          <p:cNvPr id="537" name="PlaceHolder 3"/>
          <p:cNvSpPr>
            <a:spLocks noGrp="1"/>
          </p:cNvSpPr>
          <p:nvPr>
            <p:ph type="sldNum" idx="6"/>
          </p:nvPr>
        </p:nvSpPr>
        <p:spPr>
          <a:xfrm>
            <a:off x="4278960" y="10157400"/>
            <a:ext cx="3280320" cy="533880"/>
          </a:xfrm>
          <a:prstGeom prst="rect">
            <a:avLst/>
          </a:prstGeom>
          <a:noFill/>
          <a:ln w="0">
            <a:noFill/>
          </a:ln>
        </p:spPr>
        <p:txBody>
          <a:bodyPr lIns="0" tIns="0" rIns="0" bIns="0" anchor="b">
            <a:noAutofit/>
          </a:bodyPr>
          <a:lstStyle>
            <a:lvl1pPr algn="r">
              <a:lnSpc>
                <a:spcPct val="100000"/>
              </a:lnSpc>
              <a:buNone/>
              <a:defRPr lang="en-US" sz="1400" b="0" strike="noStrike" spc="-1">
                <a:solidFill>
                  <a:srgbClr val="000000"/>
                </a:solidFill>
                <a:latin typeface="Times New Roman"/>
                <a:ea typeface="+mn-ea"/>
              </a:defRPr>
            </a:lvl1pPr>
          </a:lstStyle>
          <a:p>
            <a:pPr algn="r">
              <a:lnSpc>
                <a:spcPct val="100000"/>
              </a:lnSpc>
              <a:buNone/>
            </a:pPr>
            <a:fld id="{3232B3CA-077B-4C3A-9613-68CC581BB150}" type="slidenum">
              <a:rPr lang="en-US" sz="1400" b="0" strike="noStrike" spc="-1">
                <a:solidFill>
                  <a:srgbClr val="000000"/>
                </a:solidFill>
                <a:latin typeface="Times New Roman"/>
                <a:ea typeface="+mn-ea"/>
              </a:rPr>
              <a:t>38</a:t>
            </a:fld>
            <a:endParaRPr lang="es-ES" sz="1400" b="0" strike="noStrike" spc="-1">
              <a:latin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17488" y="812800"/>
            <a:ext cx="7124700" cy="4008438"/>
          </a:xfrm>
        </p:spPr>
      </p:sp>
      <p:sp>
        <p:nvSpPr>
          <p:cNvPr id="3" name="Marcador de notas 2"/>
          <p:cNvSpPr>
            <a:spLocks noGrp="1"/>
          </p:cNvSpPr>
          <p:nvPr>
            <p:ph type="body" idx="1"/>
          </p:nvPr>
        </p:nvSpPr>
        <p:spPr/>
        <p:txBody>
          <a:bodyPr/>
          <a:lstStyle/>
          <a:p>
            <a:r>
              <a:rPr lang="en-US" dirty="0"/>
              <a:t>With respect to the </a:t>
            </a:r>
            <a:r>
              <a:rPr lang="en-US" dirty="0" err="1"/>
              <a:t>Delanoy</a:t>
            </a:r>
            <a:r>
              <a:rPr lang="en-US" dirty="0"/>
              <a:t> et al. architecture, their framework consists of two generators and three discriminators during the training process. Since our framework consists of only one generator and one discriminator, we also reduce the number of trainable parameters and achieve a significant memory reduction as can be seen in the table on the right.</a:t>
            </a:r>
            <a:endParaRPr lang="es-ES" dirty="0"/>
          </a:p>
        </p:txBody>
      </p:sp>
      <p:sp>
        <p:nvSpPr>
          <p:cNvPr id="4" name="Marcador de número de diapositiva 3"/>
          <p:cNvSpPr>
            <a:spLocks noGrp="1"/>
          </p:cNvSpPr>
          <p:nvPr>
            <p:ph type="sldNum" idx="3"/>
          </p:nvPr>
        </p:nvSpPr>
        <p:spPr/>
        <p:txBody>
          <a:bodyPr/>
          <a:lstStyle/>
          <a:p>
            <a:pPr algn="r">
              <a:buNone/>
            </a:pPr>
            <a:fld id="{8172A08F-438F-4C8E-AC08-EF7D471AE9BF}" type="slidenum">
              <a:rPr lang="es-ES" sz="1400" b="0" strike="noStrike" spc="-1" smtClean="0">
                <a:latin typeface="Times New Roman"/>
              </a:rPr>
              <a:t>41</a:t>
            </a:fld>
            <a:endParaRPr lang="es-ES" sz="1400" b="0" strike="noStrike" spc="-1">
              <a:latin typeface="Times New Roman"/>
            </a:endParaRPr>
          </a:p>
        </p:txBody>
      </p:sp>
    </p:spTree>
    <p:extLst>
      <p:ext uri="{BB962C8B-B14F-4D97-AF65-F5344CB8AC3E}">
        <p14:creationId xmlns:p14="http://schemas.microsoft.com/office/powerpoint/2010/main" val="775464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PlaceHolder 1"/>
          <p:cNvSpPr>
            <a:spLocks noGrp="1" noRot="1" noChangeAspect="1"/>
          </p:cNvSpPr>
          <p:nvPr>
            <p:ph type="sldImg"/>
          </p:nvPr>
        </p:nvSpPr>
        <p:spPr>
          <a:xfrm>
            <a:off x="217488" y="812800"/>
            <a:ext cx="7124700" cy="4008438"/>
          </a:xfrm>
          <a:prstGeom prst="rect">
            <a:avLst/>
          </a:prstGeom>
          <a:ln w="0">
            <a:noFill/>
          </a:ln>
        </p:spPr>
      </p:sp>
      <p:sp>
        <p:nvSpPr>
          <p:cNvPr id="539" name="PlaceHolder 2"/>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pPr marL="216000" indent="-216000">
              <a:lnSpc>
                <a:spcPct val="100000"/>
              </a:lnSpc>
              <a:buNone/>
            </a:pPr>
            <a:r>
              <a:rPr lang="en-US" sz="2000" b="0" strike="noStrike" spc="-1">
                <a:latin typeface="Arial"/>
              </a:rPr>
              <a:t>We have demonstrated that the STGAN architecture has great potential in appearance editing tasks, allowing us to avoid estimating additional scene parameters even when working in the wild, as our method improves on the state of the art.</a:t>
            </a:r>
            <a:endParaRPr lang="es-ES" sz="2000" b="0" strike="noStrike" spc="-1">
              <a:latin typeface="Arial"/>
            </a:endParaRPr>
          </a:p>
        </p:txBody>
      </p:sp>
      <p:sp>
        <p:nvSpPr>
          <p:cNvPr id="540" name="PlaceHolder 3"/>
          <p:cNvSpPr>
            <a:spLocks noGrp="1"/>
          </p:cNvSpPr>
          <p:nvPr>
            <p:ph type="sldNum" idx="7"/>
          </p:nvPr>
        </p:nvSpPr>
        <p:spPr>
          <a:xfrm>
            <a:off x="4278960" y="10157400"/>
            <a:ext cx="3280320" cy="533880"/>
          </a:xfrm>
          <a:prstGeom prst="rect">
            <a:avLst/>
          </a:prstGeom>
          <a:noFill/>
          <a:ln w="0">
            <a:noFill/>
          </a:ln>
        </p:spPr>
        <p:txBody>
          <a:bodyPr lIns="0" tIns="0" rIns="0" bIns="0" anchor="b">
            <a:noAutofit/>
          </a:bodyPr>
          <a:lstStyle>
            <a:lvl1pPr algn="r">
              <a:lnSpc>
                <a:spcPct val="100000"/>
              </a:lnSpc>
              <a:buNone/>
              <a:defRPr lang="en-US" sz="1400" b="0" strike="noStrike" spc="-1">
                <a:solidFill>
                  <a:srgbClr val="000000"/>
                </a:solidFill>
                <a:latin typeface="Times New Roman"/>
                <a:ea typeface="+mn-ea"/>
              </a:defRPr>
            </a:lvl1pPr>
          </a:lstStyle>
          <a:p>
            <a:pPr algn="r">
              <a:lnSpc>
                <a:spcPct val="100000"/>
              </a:lnSpc>
              <a:buNone/>
            </a:pPr>
            <a:fld id="{69A2C3AE-D667-422B-B737-D2EC9A78F247}" type="slidenum">
              <a:rPr lang="en-US" sz="1400" b="0" strike="noStrike" spc="-1">
                <a:solidFill>
                  <a:srgbClr val="000000"/>
                </a:solidFill>
                <a:latin typeface="Times New Roman"/>
                <a:ea typeface="+mn-ea"/>
              </a:rPr>
              <a:t>43</a:t>
            </a:fld>
            <a:endParaRPr lang="es-ES" sz="1400" b="0" strike="noStrike" spc="-1">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17488" y="812800"/>
            <a:ext cx="7124700" cy="4008438"/>
          </a:xfrm>
        </p:spPr>
      </p:sp>
      <p:sp>
        <p:nvSpPr>
          <p:cNvPr id="3" name="Marcador de notas 2"/>
          <p:cNvSpPr>
            <a:spLocks noGrp="1"/>
          </p:cNvSpPr>
          <p:nvPr>
            <p:ph type="body" idx="1"/>
          </p:nvPr>
        </p:nvSpPr>
        <p:spPr/>
        <p:txBody>
          <a:bodyPr/>
          <a:lstStyle/>
          <a:p>
            <a:pPr algn="l"/>
            <a:r>
              <a:rPr lang="en-US" sz="1800" b="0" i="0" u="none" strike="noStrike" baseline="0" dirty="0">
                <a:solidFill>
                  <a:srgbClr val="000000"/>
                </a:solidFill>
                <a:latin typeface="NimbusRomNo9L-Regu"/>
              </a:rPr>
              <a:t>Understanding how our visual system interprets our world is a longstanding goal in fields like computer graphics or applied optics, that is yet to be understood.</a:t>
            </a:r>
            <a:endParaRPr lang="es-ES" dirty="0"/>
          </a:p>
        </p:txBody>
      </p:sp>
      <p:sp>
        <p:nvSpPr>
          <p:cNvPr id="4" name="Marcador de número de diapositiva 3"/>
          <p:cNvSpPr>
            <a:spLocks noGrp="1"/>
          </p:cNvSpPr>
          <p:nvPr>
            <p:ph type="sldNum" idx="3"/>
          </p:nvPr>
        </p:nvSpPr>
        <p:spPr/>
        <p:txBody>
          <a:bodyPr/>
          <a:lstStyle/>
          <a:p>
            <a:pPr algn="r">
              <a:buNone/>
            </a:pPr>
            <a:fld id="{8172A08F-438F-4C8E-AC08-EF7D471AE9BF}" type="slidenum">
              <a:rPr lang="es-ES" sz="1400" b="0" strike="noStrike" spc="-1" smtClean="0">
                <a:latin typeface="Times New Roman"/>
              </a:rPr>
              <a:t>4</a:t>
            </a:fld>
            <a:endParaRPr lang="es-ES" sz="1400" b="0" strike="noStrike" spc="-1">
              <a:latin typeface="Times New Roman"/>
            </a:endParaRPr>
          </a:p>
        </p:txBody>
      </p:sp>
    </p:spTree>
    <p:extLst>
      <p:ext uri="{BB962C8B-B14F-4D97-AF65-F5344CB8AC3E}">
        <p14:creationId xmlns:p14="http://schemas.microsoft.com/office/powerpoint/2010/main" val="173161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PlaceHolder 1"/>
          <p:cNvSpPr>
            <a:spLocks noGrp="1" noRot="1" noChangeAspect="1"/>
          </p:cNvSpPr>
          <p:nvPr>
            <p:ph type="sldImg"/>
          </p:nvPr>
        </p:nvSpPr>
        <p:spPr>
          <a:xfrm>
            <a:off x="217488" y="812800"/>
            <a:ext cx="7124700" cy="4008438"/>
          </a:xfrm>
          <a:prstGeom prst="rect">
            <a:avLst/>
          </a:prstGeom>
          <a:ln w="0">
            <a:noFill/>
          </a:ln>
        </p:spPr>
      </p:sp>
      <p:sp>
        <p:nvSpPr>
          <p:cNvPr id="542" name="PlaceHolder 2"/>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pPr>
              <a:lnSpc>
                <a:spcPct val="100000"/>
              </a:lnSpc>
              <a:buNone/>
              <a:tabLst>
                <a:tab pos="0" algn="l"/>
              </a:tabLst>
            </a:pPr>
            <a:r>
              <a:rPr lang="en-US" sz="2000" b="0" strike="noStrike" spc="-1">
                <a:latin typeface="Arial"/>
              </a:rPr>
              <a:t>But obviously our method is not free of limitations, since it has editing problems in corner cases, for example when the glossiness is reduced by introducing a value of 0. Since this may be due to a generalization problem, it could be interesting to train the framework with richer datasets in terms of materials. On the other hand, one could also consider training the framework to edit other attributes instead of glossiness or metalness. Also, at the moment you can only edit low resolution images, 256px, so it could also be interesting to try to adapt the architecture to work with higher resolution images or increase the stability while editing video sequencies.</a:t>
            </a:r>
            <a:endParaRPr lang="es-ES" sz="2000" b="0" strike="noStrike" spc="-1">
              <a:latin typeface="Arial"/>
            </a:endParaRPr>
          </a:p>
          <a:p>
            <a:pPr>
              <a:lnSpc>
                <a:spcPct val="100000"/>
              </a:lnSpc>
              <a:buNone/>
              <a:tabLst>
                <a:tab pos="0" algn="l"/>
              </a:tabLst>
            </a:pPr>
            <a:endParaRPr lang="es-ES" sz="2000" b="0" strike="noStrike" spc="-1">
              <a:latin typeface="Arial"/>
            </a:endParaRPr>
          </a:p>
        </p:txBody>
      </p:sp>
      <p:sp>
        <p:nvSpPr>
          <p:cNvPr id="543" name="PlaceHolder 3"/>
          <p:cNvSpPr>
            <a:spLocks noGrp="1"/>
          </p:cNvSpPr>
          <p:nvPr>
            <p:ph type="sldNum" idx="8"/>
          </p:nvPr>
        </p:nvSpPr>
        <p:spPr>
          <a:xfrm>
            <a:off x="4278960" y="10157400"/>
            <a:ext cx="3280320" cy="533880"/>
          </a:xfrm>
          <a:prstGeom prst="rect">
            <a:avLst/>
          </a:prstGeom>
          <a:noFill/>
          <a:ln w="0">
            <a:noFill/>
          </a:ln>
        </p:spPr>
        <p:txBody>
          <a:bodyPr lIns="0" tIns="0" rIns="0" bIns="0" anchor="b">
            <a:noAutofit/>
          </a:bodyPr>
          <a:lstStyle>
            <a:lvl1pPr algn="r">
              <a:lnSpc>
                <a:spcPct val="100000"/>
              </a:lnSpc>
              <a:buNone/>
              <a:defRPr lang="en-US" sz="1400" b="0" strike="noStrike" spc="-1">
                <a:solidFill>
                  <a:srgbClr val="000000"/>
                </a:solidFill>
                <a:latin typeface="Times New Roman"/>
                <a:ea typeface="+mn-ea"/>
              </a:defRPr>
            </a:lvl1pPr>
          </a:lstStyle>
          <a:p>
            <a:pPr algn="r">
              <a:lnSpc>
                <a:spcPct val="100000"/>
              </a:lnSpc>
              <a:buNone/>
            </a:pPr>
            <a:fld id="{4306C468-D800-49E9-A4A2-8BD478E54F04}" type="slidenum">
              <a:rPr lang="en-US" sz="1400" b="0" strike="noStrike" spc="-1">
                <a:solidFill>
                  <a:srgbClr val="000000"/>
                </a:solidFill>
                <a:latin typeface="Times New Roman"/>
                <a:ea typeface="+mn-ea"/>
              </a:rPr>
              <a:t>44</a:t>
            </a:fld>
            <a:endParaRPr lang="es-ES" sz="1400" b="0" strike="noStrike" spc="-1">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17488" y="812800"/>
            <a:ext cx="7124700" cy="4008438"/>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visual perception of an object is guided by its material properties, but factors such as geometry or lighting conditions also play a role. </a:t>
            </a:r>
            <a:endParaRPr lang="es-ES" dirty="0"/>
          </a:p>
        </p:txBody>
      </p:sp>
      <p:sp>
        <p:nvSpPr>
          <p:cNvPr id="4" name="Marcador de número de diapositiva 3"/>
          <p:cNvSpPr>
            <a:spLocks noGrp="1"/>
          </p:cNvSpPr>
          <p:nvPr>
            <p:ph type="sldNum" idx="3"/>
          </p:nvPr>
        </p:nvSpPr>
        <p:spPr/>
        <p:txBody>
          <a:bodyPr/>
          <a:lstStyle/>
          <a:p>
            <a:pPr algn="r">
              <a:buNone/>
            </a:pPr>
            <a:fld id="{8172A08F-438F-4C8E-AC08-EF7D471AE9BF}" type="slidenum">
              <a:rPr lang="es-ES" sz="1400" b="0" strike="noStrike" spc="-1" smtClean="0">
                <a:latin typeface="Times New Roman"/>
              </a:rPr>
              <a:t>5</a:t>
            </a:fld>
            <a:endParaRPr lang="es-ES" sz="1400" b="0" strike="noStrike" spc="-1">
              <a:latin typeface="Times New Roman"/>
            </a:endParaRPr>
          </a:p>
        </p:txBody>
      </p:sp>
    </p:spTree>
    <p:extLst>
      <p:ext uri="{BB962C8B-B14F-4D97-AF65-F5344CB8AC3E}">
        <p14:creationId xmlns:p14="http://schemas.microsoft.com/office/powerpoint/2010/main" val="2641895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17488" y="812800"/>
            <a:ext cx="7124700" cy="4008438"/>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reduce the dimensionality of the problem, previous work has focused on understanding single, high-level perceptual attributes such as </a:t>
            </a:r>
            <a:r>
              <a:rPr lang="en-US" dirty="0" err="1"/>
              <a:t>glossines</a:t>
            </a:r>
            <a:endParaRPr lang="es-ES" dirty="0"/>
          </a:p>
        </p:txBody>
      </p:sp>
      <p:sp>
        <p:nvSpPr>
          <p:cNvPr id="4" name="Marcador de número de diapositiva 3"/>
          <p:cNvSpPr>
            <a:spLocks noGrp="1"/>
          </p:cNvSpPr>
          <p:nvPr>
            <p:ph type="sldNum" idx="3"/>
          </p:nvPr>
        </p:nvSpPr>
        <p:spPr/>
        <p:txBody>
          <a:bodyPr/>
          <a:lstStyle/>
          <a:p>
            <a:pPr algn="r">
              <a:buNone/>
            </a:pPr>
            <a:fld id="{8172A08F-438F-4C8E-AC08-EF7D471AE9BF}" type="slidenum">
              <a:rPr lang="es-ES" sz="1400" b="0" strike="noStrike" spc="-1" smtClean="0">
                <a:latin typeface="Times New Roman"/>
              </a:rPr>
              <a:t>6</a:t>
            </a:fld>
            <a:endParaRPr lang="es-ES" sz="1400" b="0" strike="noStrike" spc="-1">
              <a:latin typeface="Times New Roman"/>
            </a:endParaRPr>
          </a:p>
        </p:txBody>
      </p:sp>
    </p:spTree>
    <p:extLst>
      <p:ext uri="{BB962C8B-B14F-4D97-AF65-F5344CB8AC3E}">
        <p14:creationId xmlns:p14="http://schemas.microsoft.com/office/powerpoint/2010/main" val="3788160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17488" y="812800"/>
            <a:ext cx="7124700" cy="4008438"/>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attributes are also perceptible when we look at photographs, allowing us to associate </a:t>
            </a:r>
            <a:endParaRPr lang="es-ES" dirty="0"/>
          </a:p>
        </p:txBody>
      </p:sp>
      <p:sp>
        <p:nvSpPr>
          <p:cNvPr id="4" name="Marcador de número de diapositiva 3"/>
          <p:cNvSpPr>
            <a:spLocks noGrp="1"/>
          </p:cNvSpPr>
          <p:nvPr>
            <p:ph type="sldNum" idx="3"/>
          </p:nvPr>
        </p:nvSpPr>
        <p:spPr/>
        <p:txBody>
          <a:bodyPr/>
          <a:lstStyle/>
          <a:p>
            <a:pPr algn="r">
              <a:buNone/>
            </a:pPr>
            <a:fld id="{8172A08F-438F-4C8E-AC08-EF7D471AE9BF}" type="slidenum">
              <a:rPr lang="es-ES" sz="1400" b="0" strike="noStrike" spc="-1" smtClean="0">
                <a:latin typeface="Times New Roman"/>
              </a:rPr>
              <a:t>7</a:t>
            </a:fld>
            <a:endParaRPr lang="es-ES" sz="1400" b="0" strike="noStrike" spc="-1">
              <a:latin typeface="Times New Roman"/>
            </a:endParaRPr>
          </a:p>
        </p:txBody>
      </p:sp>
    </p:spTree>
    <p:extLst>
      <p:ext uri="{BB962C8B-B14F-4D97-AF65-F5344CB8AC3E}">
        <p14:creationId xmlns:p14="http://schemas.microsoft.com/office/powerpoint/2010/main" val="2914088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PlaceHolder 1"/>
          <p:cNvSpPr>
            <a:spLocks noGrp="1" noRot="1" noChangeAspect="1"/>
          </p:cNvSpPr>
          <p:nvPr>
            <p:ph type="sldImg"/>
          </p:nvPr>
        </p:nvSpPr>
        <p:spPr>
          <a:xfrm>
            <a:off x="573088" y="1336675"/>
            <a:ext cx="6411912" cy="3606800"/>
          </a:xfrm>
          <a:prstGeom prst="rect">
            <a:avLst/>
          </a:prstGeom>
          <a:ln w="0">
            <a:noFill/>
          </a:ln>
        </p:spPr>
      </p:sp>
      <p:sp>
        <p:nvSpPr>
          <p:cNvPr id="503" name="PlaceHolder 2"/>
          <p:cNvSpPr>
            <a:spLocks noGrp="1"/>
          </p:cNvSpPr>
          <p:nvPr>
            <p:ph type="body"/>
          </p:nvPr>
        </p:nvSpPr>
        <p:spPr>
          <a:xfrm>
            <a:off x="755640" y="5145120"/>
            <a:ext cx="6046920" cy="4208760"/>
          </a:xfrm>
          <a:prstGeom prst="rect">
            <a:avLst/>
          </a:prstGeom>
          <a:noFill/>
          <a:ln w="0">
            <a:noFill/>
          </a:ln>
        </p:spPr>
        <p:txBody>
          <a:bodyPr lIns="0" tIns="0" rIns="0" bIns="0" anchor="t">
            <a:noAutofit/>
          </a:bodyPr>
          <a:lstStyle/>
          <a:p>
            <a:pPr marL="216000" indent="-215640">
              <a:lnSpc>
                <a:spcPct val="100000"/>
              </a:lnSpc>
              <a:buNone/>
              <a:tabLst>
                <a:tab pos="0" algn="l"/>
              </a:tabLst>
            </a:pPr>
            <a:r>
              <a:rPr lang="en-US" sz="2000" b="0" strike="noStrike" spc="-1">
                <a:solidFill>
                  <a:srgbClr val="D1D5DB"/>
                </a:solidFill>
                <a:latin typeface="Söhne"/>
              </a:rPr>
              <a:t>The generator uses the input value to adjust the perceptual attribute of the image, and we use a discriminator to evaluate the similarity between the images generated by the generator and the images belong the training dataset. To achieve this, both the generator and the discriminator have to minimize their respective </a:t>
            </a:r>
            <a:r>
              <a:rPr lang="de-DE" sz="1200" b="0" strike="noStrike" spc="-1">
                <a:solidFill>
                  <a:srgbClr val="0B5394"/>
                </a:solidFill>
                <a:latin typeface="Calibri"/>
                <a:ea typeface="Calibri"/>
              </a:rPr>
              <a:t>WGAN-GP</a:t>
            </a:r>
            <a:r>
              <a:rPr lang="en-US" sz="2000" b="0" strike="noStrike" spc="-1">
                <a:solidFill>
                  <a:srgbClr val="D1D5DB"/>
                </a:solidFill>
                <a:latin typeface="Söhne"/>
                <a:ea typeface="Calibri"/>
              </a:rPr>
              <a:t> adversarial loss functions</a:t>
            </a:r>
            <a:r>
              <a:rPr lang="de-DE" sz="1200" b="0" strike="noStrike" spc="-1">
                <a:solidFill>
                  <a:srgbClr val="0B5394"/>
                </a:solidFill>
                <a:latin typeface="Calibri"/>
                <a:ea typeface="Calibri"/>
              </a:rPr>
              <a:t>.</a:t>
            </a:r>
            <a:endParaRPr lang="es-ES" sz="1200" b="0" strike="noStrike" spc="-1">
              <a:latin typeface="Arial"/>
            </a:endParaRPr>
          </a:p>
          <a:p>
            <a:pPr marL="216000" indent="-215640">
              <a:lnSpc>
                <a:spcPct val="100000"/>
              </a:lnSpc>
              <a:buNone/>
              <a:tabLst>
                <a:tab pos="0" algn="l"/>
              </a:tabLst>
            </a:pPr>
            <a:endParaRPr lang="es-ES" sz="1200" b="0" strike="noStrike" spc="-1">
              <a:latin typeface="Arial"/>
            </a:endParaRPr>
          </a:p>
        </p:txBody>
      </p:sp>
      <p:sp>
        <p:nvSpPr>
          <p:cNvPr id="504" name="CustomShape 3"/>
          <p:cNvSpPr/>
          <p:nvPr/>
        </p:nvSpPr>
        <p:spPr>
          <a:xfrm>
            <a:off x="4281480" y="10155240"/>
            <a:ext cx="3275280" cy="53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buNone/>
            </a:pPr>
            <a:fld id="{88F774B8-97A9-40D2-870B-6B36AFFC4EC7}" type="slidenum">
              <a:rPr lang="es-ES" sz="1200" b="0" strike="noStrike" spc="-1">
                <a:solidFill>
                  <a:srgbClr val="000000"/>
                </a:solidFill>
                <a:latin typeface="Times New Roman"/>
                <a:ea typeface="+mn-ea"/>
              </a:rPr>
              <a:t>27</a:t>
            </a:fld>
            <a:endParaRPr lang="es-ES" sz="12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PlaceHolder 1"/>
          <p:cNvSpPr>
            <a:spLocks noGrp="1" noRot="1" noChangeAspect="1"/>
          </p:cNvSpPr>
          <p:nvPr>
            <p:ph type="sldImg"/>
          </p:nvPr>
        </p:nvSpPr>
        <p:spPr>
          <a:xfrm>
            <a:off x="573088" y="1336675"/>
            <a:ext cx="6413500" cy="3606800"/>
          </a:xfrm>
          <a:prstGeom prst="rect">
            <a:avLst/>
          </a:prstGeom>
          <a:ln w="0">
            <a:noFill/>
          </a:ln>
        </p:spPr>
      </p:sp>
      <p:sp>
        <p:nvSpPr>
          <p:cNvPr id="506" name="PlaceHolder 2"/>
          <p:cNvSpPr>
            <a:spLocks noGrp="1"/>
          </p:cNvSpPr>
          <p:nvPr>
            <p:ph type="body"/>
          </p:nvPr>
        </p:nvSpPr>
        <p:spPr>
          <a:xfrm>
            <a:off x="755640" y="5145120"/>
            <a:ext cx="6046920" cy="4208760"/>
          </a:xfrm>
          <a:prstGeom prst="rect">
            <a:avLst/>
          </a:prstGeom>
          <a:noFill/>
          <a:ln w="0">
            <a:noFill/>
          </a:ln>
        </p:spPr>
        <p:txBody>
          <a:bodyPr lIns="0" tIns="0" rIns="0" bIns="0" anchor="t">
            <a:noAutofit/>
          </a:bodyPr>
          <a:lstStyle/>
          <a:p>
            <a:pPr marL="216000" indent="-215280">
              <a:lnSpc>
                <a:spcPct val="100000"/>
              </a:lnSpc>
              <a:buNone/>
              <a:tabLst>
                <a:tab pos="0" algn="l"/>
              </a:tabLst>
            </a:pPr>
            <a:r>
              <a:rPr lang="en-US" sz="2000" b="0" strike="noStrike" spc="-1">
                <a:solidFill>
                  <a:srgbClr val="D1D5DB"/>
                </a:solidFill>
                <a:latin typeface="Söhne"/>
              </a:rPr>
              <a:t>In addition, the generator must ensure that the edited images correlate with the input attribute value, so the discriminator also predicts the perceptual attribute level of the images while training with the user ratings.</a:t>
            </a:r>
            <a:endParaRPr lang="es-ES" sz="2000" b="0" strike="noStrike" spc="-1">
              <a:latin typeface="Arial"/>
            </a:endParaRPr>
          </a:p>
        </p:txBody>
      </p:sp>
      <p:sp>
        <p:nvSpPr>
          <p:cNvPr id="507" name="CustomShape 3"/>
          <p:cNvSpPr/>
          <p:nvPr/>
        </p:nvSpPr>
        <p:spPr>
          <a:xfrm>
            <a:off x="4281480" y="10155240"/>
            <a:ext cx="3275280" cy="53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buNone/>
            </a:pPr>
            <a:fld id="{D1AC8B75-37D4-47BF-8A5D-0BECB614E07A}" type="slidenum">
              <a:rPr lang="es-ES" sz="1200" b="0" strike="noStrike" spc="-1">
                <a:solidFill>
                  <a:srgbClr val="000000"/>
                </a:solidFill>
                <a:latin typeface="Times New Roman"/>
                <a:ea typeface="+mn-ea"/>
              </a:rPr>
              <a:t>28</a:t>
            </a:fld>
            <a:endParaRPr lang="es-ES" sz="12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PlaceHolder 1"/>
          <p:cNvSpPr>
            <a:spLocks noGrp="1" noRot="1" noChangeAspect="1"/>
          </p:cNvSpPr>
          <p:nvPr>
            <p:ph type="sldImg"/>
          </p:nvPr>
        </p:nvSpPr>
        <p:spPr>
          <a:xfrm>
            <a:off x="573088" y="1336675"/>
            <a:ext cx="6413500" cy="3606800"/>
          </a:xfrm>
          <a:prstGeom prst="rect">
            <a:avLst/>
          </a:prstGeom>
          <a:ln w="0">
            <a:noFill/>
          </a:ln>
        </p:spPr>
      </p:sp>
      <p:sp>
        <p:nvSpPr>
          <p:cNvPr id="509" name="PlaceHolder 2"/>
          <p:cNvSpPr>
            <a:spLocks noGrp="1"/>
          </p:cNvSpPr>
          <p:nvPr>
            <p:ph type="body"/>
          </p:nvPr>
        </p:nvSpPr>
        <p:spPr>
          <a:xfrm>
            <a:off x="755640" y="5145120"/>
            <a:ext cx="6046920" cy="4208760"/>
          </a:xfrm>
          <a:prstGeom prst="rect">
            <a:avLst/>
          </a:prstGeom>
          <a:noFill/>
          <a:ln w="0">
            <a:noFill/>
          </a:ln>
        </p:spPr>
        <p:txBody>
          <a:bodyPr lIns="0" tIns="0" rIns="0" bIns="0" anchor="t">
            <a:noAutofit/>
          </a:bodyPr>
          <a:lstStyle/>
          <a:p>
            <a:pPr marL="216000" indent="-215280">
              <a:lnSpc>
                <a:spcPct val="100000"/>
              </a:lnSpc>
              <a:buNone/>
              <a:tabLst>
                <a:tab pos="0" algn="l"/>
              </a:tabLst>
            </a:pPr>
            <a:r>
              <a:rPr lang="es-ES" sz="2000" b="0" strike="noStrike" spc="-1">
                <a:latin typeface="Arial"/>
              </a:rPr>
              <a:t>Finally, </a:t>
            </a:r>
            <a:r>
              <a:rPr lang="en-US" sz="2000" b="0" strike="noStrike" spc="-1">
                <a:solidFill>
                  <a:srgbClr val="D1D5DB"/>
                </a:solidFill>
                <a:latin typeface="Söhne"/>
              </a:rPr>
              <a:t>to further improve the quality of the generated images, the generator also receives feedback on the quality of its reconstructions through a reconstruction loss function.</a:t>
            </a:r>
            <a:endParaRPr lang="es-ES" sz="2000" b="0" strike="noStrike" spc="-1">
              <a:latin typeface="Arial"/>
            </a:endParaRPr>
          </a:p>
        </p:txBody>
      </p:sp>
      <p:sp>
        <p:nvSpPr>
          <p:cNvPr id="510" name="CustomShape 3"/>
          <p:cNvSpPr/>
          <p:nvPr/>
        </p:nvSpPr>
        <p:spPr>
          <a:xfrm>
            <a:off x="4281480" y="10155240"/>
            <a:ext cx="3275280" cy="53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buNone/>
            </a:pPr>
            <a:fld id="{A7F85A82-F43D-4F6B-802B-6CCB305ACB22}" type="slidenum">
              <a:rPr lang="es-ES" sz="1200" b="0" strike="noStrike" spc="-1">
                <a:solidFill>
                  <a:srgbClr val="000000"/>
                </a:solidFill>
                <a:latin typeface="Times New Roman"/>
                <a:ea typeface="+mn-ea"/>
              </a:rPr>
              <a:t>29</a:t>
            </a:fld>
            <a:endParaRPr lang="es-ES" sz="12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PlaceHolder 1"/>
          <p:cNvSpPr>
            <a:spLocks noGrp="1" noRot="1" noChangeAspect="1"/>
          </p:cNvSpPr>
          <p:nvPr>
            <p:ph type="sldImg"/>
          </p:nvPr>
        </p:nvSpPr>
        <p:spPr>
          <a:xfrm>
            <a:off x="217488" y="812800"/>
            <a:ext cx="7124700" cy="4008438"/>
          </a:xfrm>
          <a:prstGeom prst="rect">
            <a:avLst/>
          </a:prstGeom>
          <a:ln w="0">
            <a:noFill/>
          </a:ln>
        </p:spPr>
      </p:sp>
      <p:sp>
        <p:nvSpPr>
          <p:cNvPr id="512" name="PlaceHolder 2"/>
          <p:cNvSpPr>
            <a:spLocks noGrp="1"/>
          </p:cNvSpPr>
          <p:nvPr>
            <p:ph type="body"/>
          </p:nvPr>
        </p:nvSpPr>
        <p:spPr>
          <a:xfrm>
            <a:off x="756000" y="5078520"/>
            <a:ext cx="6046920" cy="4810320"/>
          </a:xfrm>
          <a:prstGeom prst="rect">
            <a:avLst/>
          </a:prstGeom>
          <a:noFill/>
          <a:ln w="0">
            <a:noFill/>
          </a:ln>
        </p:spPr>
        <p:txBody>
          <a:bodyPr lIns="0" tIns="0" rIns="0" bIns="0" anchor="t">
            <a:noAutofit/>
          </a:bodyPr>
          <a:lstStyle/>
          <a:p>
            <a:pPr marL="216000" indent="-216000" algn="ctr">
              <a:lnSpc>
                <a:spcPct val="100000"/>
              </a:lnSpc>
              <a:buNone/>
              <a:tabLst>
                <a:tab pos="0" algn="l"/>
              </a:tabLst>
            </a:pPr>
            <a:r>
              <a:rPr lang="en-US" sz="2000" b="0" strike="noStrike" spc="-1">
                <a:latin typeface="Arial"/>
              </a:rPr>
              <a:t>Once our framework has been trained, we evaluate its ability to edit images in a synthetic dataset, composed of single object scenes, and with illuminations, geometries and measured materials never seen during training. As we can see in these examples, if we train our framework to edit the glossiness, the framework is able to reduce or increase the presence of specular highlights, while preserving the high-frequency details of the geometry.</a:t>
            </a:r>
            <a:endParaRPr lang="es-ES" sz="2000" b="0" strike="noStrike" spc="-1">
              <a:latin typeface="Arial"/>
            </a:endParaRPr>
          </a:p>
          <a:p>
            <a:pPr marL="216000" indent="-216000" algn="ctr">
              <a:lnSpc>
                <a:spcPct val="100000"/>
              </a:lnSpc>
              <a:buNone/>
              <a:tabLst>
                <a:tab pos="0" algn="l"/>
              </a:tabLst>
            </a:pPr>
            <a:endParaRPr lang="es-ES" sz="2000" b="0" strike="noStrike" spc="-1">
              <a:latin typeface="Arial"/>
            </a:endParaRPr>
          </a:p>
        </p:txBody>
      </p:sp>
      <p:sp>
        <p:nvSpPr>
          <p:cNvPr id="513" name="TextShape 3"/>
          <p:cNvSpPr/>
          <p:nvPr/>
        </p:nvSpPr>
        <p:spPr>
          <a:xfrm>
            <a:off x="4278960" y="10157400"/>
            <a:ext cx="3279960" cy="533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buNone/>
            </a:pPr>
            <a:fld id="{4B6372B7-63AC-4AD7-97CA-C36A60DBA43A}" type="slidenum">
              <a:rPr lang="en-US" sz="1400" b="0" strike="noStrike" spc="-1">
                <a:solidFill>
                  <a:srgbClr val="000000"/>
                </a:solidFill>
                <a:latin typeface="Times New Roman"/>
                <a:ea typeface="+mn-ea"/>
              </a:rPr>
              <a:t>30</a:t>
            </a:fld>
            <a:endParaRPr lang="es-ES" sz="14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endParaRPr lang="es-ES" sz="1800" b="0" strike="noStrike" spc="-1">
              <a:solidFill>
                <a:srgbClr val="000000"/>
              </a:solidFill>
              <a:latin typeface="Arial"/>
            </a:endParaRPr>
          </a:p>
        </p:txBody>
      </p:sp>
      <p:sp>
        <p:nvSpPr>
          <p:cNvPr id="40" name="PlaceHolder 2"/>
          <p:cNvSpPr>
            <a:spLocks noGrp="1"/>
          </p:cNvSpPr>
          <p:nvPr>
            <p:ph/>
          </p:nvPr>
        </p:nvSpPr>
        <p:spPr>
          <a:xfrm>
            <a:off x="1218960" y="3209400"/>
            <a:ext cx="2194488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
        <p:nvSpPr>
          <p:cNvPr id="41" name="PlaceHolder 3"/>
          <p:cNvSpPr>
            <a:spLocks noGrp="1"/>
          </p:cNvSpPr>
          <p:nvPr>
            <p:ph/>
          </p:nvPr>
        </p:nvSpPr>
        <p:spPr>
          <a:xfrm>
            <a:off x="1218960" y="7364520"/>
            <a:ext cx="2194488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endParaRPr lang="es-ES" sz="1800" b="0" strike="noStrike" spc="-1">
              <a:solidFill>
                <a:srgbClr val="000000"/>
              </a:solidFill>
              <a:latin typeface="Arial"/>
            </a:endParaRPr>
          </a:p>
        </p:txBody>
      </p:sp>
      <p:sp>
        <p:nvSpPr>
          <p:cNvPr id="43" name="PlaceHolder 2"/>
          <p:cNvSpPr>
            <a:spLocks noGrp="1"/>
          </p:cNvSpPr>
          <p:nvPr>
            <p:ph/>
          </p:nvPr>
        </p:nvSpPr>
        <p:spPr>
          <a:xfrm>
            <a:off x="1218960" y="3209400"/>
            <a:ext cx="1070892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
        <p:nvSpPr>
          <p:cNvPr id="44" name="PlaceHolder 3"/>
          <p:cNvSpPr>
            <a:spLocks noGrp="1"/>
          </p:cNvSpPr>
          <p:nvPr>
            <p:ph/>
          </p:nvPr>
        </p:nvSpPr>
        <p:spPr>
          <a:xfrm>
            <a:off x="12463560" y="3209400"/>
            <a:ext cx="1070892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
        <p:nvSpPr>
          <p:cNvPr id="45" name="PlaceHolder 4"/>
          <p:cNvSpPr>
            <a:spLocks noGrp="1"/>
          </p:cNvSpPr>
          <p:nvPr>
            <p:ph/>
          </p:nvPr>
        </p:nvSpPr>
        <p:spPr>
          <a:xfrm>
            <a:off x="1218960" y="7364520"/>
            <a:ext cx="1070892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
        <p:nvSpPr>
          <p:cNvPr id="46" name="PlaceHolder 5"/>
          <p:cNvSpPr>
            <a:spLocks noGrp="1"/>
          </p:cNvSpPr>
          <p:nvPr>
            <p:ph/>
          </p:nvPr>
        </p:nvSpPr>
        <p:spPr>
          <a:xfrm>
            <a:off x="12463560" y="7364520"/>
            <a:ext cx="1070892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endParaRPr lang="es-ES" sz="1800" b="0" strike="noStrike" spc="-1">
              <a:solidFill>
                <a:srgbClr val="000000"/>
              </a:solidFill>
              <a:latin typeface="Arial"/>
            </a:endParaRPr>
          </a:p>
        </p:txBody>
      </p:sp>
      <p:sp>
        <p:nvSpPr>
          <p:cNvPr id="48" name="PlaceHolder 2"/>
          <p:cNvSpPr>
            <a:spLocks noGrp="1"/>
          </p:cNvSpPr>
          <p:nvPr>
            <p:ph/>
          </p:nvPr>
        </p:nvSpPr>
        <p:spPr>
          <a:xfrm>
            <a:off x="1218960" y="3209400"/>
            <a:ext cx="706608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
        <p:nvSpPr>
          <p:cNvPr id="49" name="PlaceHolder 3"/>
          <p:cNvSpPr>
            <a:spLocks noGrp="1"/>
          </p:cNvSpPr>
          <p:nvPr>
            <p:ph/>
          </p:nvPr>
        </p:nvSpPr>
        <p:spPr>
          <a:xfrm>
            <a:off x="8638560" y="3209400"/>
            <a:ext cx="706608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
        <p:nvSpPr>
          <p:cNvPr id="50" name="PlaceHolder 4"/>
          <p:cNvSpPr>
            <a:spLocks noGrp="1"/>
          </p:cNvSpPr>
          <p:nvPr>
            <p:ph/>
          </p:nvPr>
        </p:nvSpPr>
        <p:spPr>
          <a:xfrm>
            <a:off x="16058520" y="3209400"/>
            <a:ext cx="706608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
        <p:nvSpPr>
          <p:cNvPr id="51" name="PlaceHolder 5"/>
          <p:cNvSpPr>
            <a:spLocks noGrp="1"/>
          </p:cNvSpPr>
          <p:nvPr>
            <p:ph/>
          </p:nvPr>
        </p:nvSpPr>
        <p:spPr>
          <a:xfrm>
            <a:off x="1218960" y="7364520"/>
            <a:ext cx="706608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
        <p:nvSpPr>
          <p:cNvPr id="52" name="PlaceHolder 6"/>
          <p:cNvSpPr>
            <a:spLocks noGrp="1"/>
          </p:cNvSpPr>
          <p:nvPr>
            <p:ph/>
          </p:nvPr>
        </p:nvSpPr>
        <p:spPr>
          <a:xfrm>
            <a:off x="8638560" y="7364520"/>
            <a:ext cx="706608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
        <p:nvSpPr>
          <p:cNvPr id="53" name="PlaceHolder 7"/>
          <p:cNvSpPr>
            <a:spLocks noGrp="1"/>
          </p:cNvSpPr>
          <p:nvPr>
            <p:ph/>
          </p:nvPr>
        </p:nvSpPr>
        <p:spPr>
          <a:xfrm>
            <a:off x="16058520" y="7364520"/>
            <a:ext cx="706608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8"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endParaRPr lang="es-ES" sz="1800" b="0" strike="noStrike" spc="-1">
              <a:solidFill>
                <a:srgbClr val="000000"/>
              </a:solidFill>
              <a:latin typeface="Arial"/>
            </a:endParaRPr>
          </a:p>
        </p:txBody>
      </p:sp>
      <p:sp>
        <p:nvSpPr>
          <p:cNvPr id="59" name="PlaceHolder 2"/>
          <p:cNvSpPr>
            <a:spLocks noGrp="1"/>
          </p:cNvSpPr>
          <p:nvPr>
            <p:ph type="subTitle"/>
          </p:nvPr>
        </p:nvSpPr>
        <p:spPr>
          <a:xfrm>
            <a:off x="1218960" y="3209400"/>
            <a:ext cx="21944880" cy="7954920"/>
          </a:xfrm>
          <a:prstGeom prst="rect">
            <a:avLst/>
          </a:prstGeom>
          <a:noFill/>
          <a:ln w="0">
            <a:noFill/>
          </a:ln>
        </p:spPr>
        <p:txBody>
          <a:bodyPr lIns="0" tIns="0" rIns="0" bIns="0" anchor="ctr">
            <a:noAutofit/>
          </a:bodyPr>
          <a:lstStyle/>
          <a:p>
            <a:pPr algn="ctr">
              <a:buNone/>
            </a:pPr>
            <a:endParaRPr lang="es-E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endParaRPr lang="es-ES" sz="1800" b="0" strike="noStrike" spc="-1">
              <a:solidFill>
                <a:srgbClr val="000000"/>
              </a:solidFill>
              <a:latin typeface="Arial"/>
            </a:endParaRPr>
          </a:p>
        </p:txBody>
      </p:sp>
      <p:sp>
        <p:nvSpPr>
          <p:cNvPr id="61" name="PlaceHolder 2"/>
          <p:cNvSpPr>
            <a:spLocks noGrp="1"/>
          </p:cNvSpPr>
          <p:nvPr>
            <p:ph/>
          </p:nvPr>
        </p:nvSpPr>
        <p:spPr>
          <a:xfrm>
            <a:off x="1218960" y="3209400"/>
            <a:ext cx="21944880" cy="795492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endParaRPr lang="es-ES" sz="1800" b="0" strike="noStrike" spc="-1">
              <a:solidFill>
                <a:srgbClr val="000000"/>
              </a:solidFill>
              <a:latin typeface="Arial"/>
            </a:endParaRPr>
          </a:p>
        </p:txBody>
      </p:sp>
      <p:sp>
        <p:nvSpPr>
          <p:cNvPr id="63" name="PlaceHolder 2"/>
          <p:cNvSpPr>
            <a:spLocks noGrp="1"/>
          </p:cNvSpPr>
          <p:nvPr>
            <p:ph/>
          </p:nvPr>
        </p:nvSpPr>
        <p:spPr>
          <a:xfrm>
            <a:off x="1218960" y="3209400"/>
            <a:ext cx="10708920" cy="795492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
        <p:nvSpPr>
          <p:cNvPr id="64" name="PlaceHolder 3"/>
          <p:cNvSpPr>
            <a:spLocks noGrp="1"/>
          </p:cNvSpPr>
          <p:nvPr>
            <p:ph/>
          </p:nvPr>
        </p:nvSpPr>
        <p:spPr>
          <a:xfrm>
            <a:off x="12463560" y="3209400"/>
            <a:ext cx="10708920" cy="795492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5"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endParaRPr lang="es-ES" sz="18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6" name="PlaceHolder 1"/>
          <p:cNvSpPr>
            <a:spLocks noGrp="1"/>
          </p:cNvSpPr>
          <p:nvPr>
            <p:ph type="subTitle"/>
          </p:nvPr>
        </p:nvSpPr>
        <p:spPr>
          <a:xfrm>
            <a:off x="1218960" y="547200"/>
            <a:ext cx="21944880" cy="10616040"/>
          </a:xfrm>
          <a:prstGeom prst="rect">
            <a:avLst/>
          </a:prstGeom>
          <a:noFill/>
          <a:ln w="0">
            <a:noFill/>
          </a:ln>
        </p:spPr>
        <p:txBody>
          <a:bodyPr lIns="0" tIns="0" rIns="0" bIns="0" anchor="ctr">
            <a:noAutofit/>
          </a:bodyPr>
          <a:lstStyle/>
          <a:p>
            <a:pPr algn="ctr">
              <a:buNone/>
            </a:pPr>
            <a:endParaRPr lang="es-E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endParaRPr lang="es-ES" sz="1800" b="0" strike="noStrike" spc="-1">
              <a:solidFill>
                <a:srgbClr val="000000"/>
              </a:solidFill>
              <a:latin typeface="Arial"/>
            </a:endParaRPr>
          </a:p>
        </p:txBody>
      </p:sp>
      <p:sp>
        <p:nvSpPr>
          <p:cNvPr id="68" name="PlaceHolder 2"/>
          <p:cNvSpPr>
            <a:spLocks noGrp="1"/>
          </p:cNvSpPr>
          <p:nvPr>
            <p:ph/>
          </p:nvPr>
        </p:nvSpPr>
        <p:spPr>
          <a:xfrm>
            <a:off x="1218960" y="3209400"/>
            <a:ext cx="1070892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
        <p:nvSpPr>
          <p:cNvPr id="69" name="PlaceHolder 3"/>
          <p:cNvSpPr>
            <a:spLocks noGrp="1"/>
          </p:cNvSpPr>
          <p:nvPr>
            <p:ph/>
          </p:nvPr>
        </p:nvSpPr>
        <p:spPr>
          <a:xfrm>
            <a:off x="12463560" y="3209400"/>
            <a:ext cx="10708920" cy="795492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
        <p:nvSpPr>
          <p:cNvPr id="70" name="PlaceHolder 4"/>
          <p:cNvSpPr>
            <a:spLocks noGrp="1"/>
          </p:cNvSpPr>
          <p:nvPr>
            <p:ph/>
          </p:nvPr>
        </p:nvSpPr>
        <p:spPr>
          <a:xfrm>
            <a:off x="1218960" y="7364520"/>
            <a:ext cx="1070892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8"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endParaRPr lang="es-ES" sz="1800" b="0" strike="noStrike" spc="-1">
              <a:solidFill>
                <a:srgbClr val="000000"/>
              </a:solidFill>
              <a:latin typeface="Arial"/>
            </a:endParaRPr>
          </a:p>
        </p:txBody>
      </p:sp>
      <p:sp>
        <p:nvSpPr>
          <p:cNvPr id="19" name="PlaceHolder 2"/>
          <p:cNvSpPr>
            <a:spLocks noGrp="1"/>
          </p:cNvSpPr>
          <p:nvPr>
            <p:ph type="subTitle"/>
          </p:nvPr>
        </p:nvSpPr>
        <p:spPr>
          <a:xfrm>
            <a:off x="1218960" y="3209400"/>
            <a:ext cx="21944880" cy="7954920"/>
          </a:xfrm>
          <a:prstGeom prst="rect">
            <a:avLst/>
          </a:prstGeom>
          <a:noFill/>
          <a:ln w="0">
            <a:noFill/>
          </a:ln>
        </p:spPr>
        <p:txBody>
          <a:bodyPr lIns="0" tIns="0" rIns="0" bIns="0" anchor="ctr">
            <a:noAutofit/>
          </a:bodyPr>
          <a:lstStyle/>
          <a:p>
            <a:pPr algn="ctr">
              <a:buNone/>
            </a:pPr>
            <a:endParaRPr lang="es-E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endParaRPr lang="es-ES" sz="1800" b="0" strike="noStrike" spc="-1">
              <a:solidFill>
                <a:srgbClr val="000000"/>
              </a:solidFill>
              <a:latin typeface="Arial"/>
            </a:endParaRPr>
          </a:p>
        </p:txBody>
      </p:sp>
      <p:sp>
        <p:nvSpPr>
          <p:cNvPr id="72" name="PlaceHolder 2"/>
          <p:cNvSpPr>
            <a:spLocks noGrp="1"/>
          </p:cNvSpPr>
          <p:nvPr>
            <p:ph/>
          </p:nvPr>
        </p:nvSpPr>
        <p:spPr>
          <a:xfrm>
            <a:off x="1218960" y="3209400"/>
            <a:ext cx="10708920" cy="795492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
        <p:nvSpPr>
          <p:cNvPr id="73" name="PlaceHolder 3"/>
          <p:cNvSpPr>
            <a:spLocks noGrp="1"/>
          </p:cNvSpPr>
          <p:nvPr>
            <p:ph/>
          </p:nvPr>
        </p:nvSpPr>
        <p:spPr>
          <a:xfrm>
            <a:off x="12463560" y="3209400"/>
            <a:ext cx="1070892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
        <p:nvSpPr>
          <p:cNvPr id="74" name="PlaceHolder 4"/>
          <p:cNvSpPr>
            <a:spLocks noGrp="1"/>
          </p:cNvSpPr>
          <p:nvPr>
            <p:ph/>
          </p:nvPr>
        </p:nvSpPr>
        <p:spPr>
          <a:xfrm>
            <a:off x="12463560" y="7364520"/>
            <a:ext cx="1070892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endParaRPr lang="es-ES" sz="1800" b="0" strike="noStrike" spc="-1">
              <a:solidFill>
                <a:srgbClr val="000000"/>
              </a:solidFill>
              <a:latin typeface="Arial"/>
            </a:endParaRPr>
          </a:p>
        </p:txBody>
      </p:sp>
      <p:sp>
        <p:nvSpPr>
          <p:cNvPr id="76" name="PlaceHolder 2"/>
          <p:cNvSpPr>
            <a:spLocks noGrp="1"/>
          </p:cNvSpPr>
          <p:nvPr>
            <p:ph/>
          </p:nvPr>
        </p:nvSpPr>
        <p:spPr>
          <a:xfrm>
            <a:off x="1218960" y="3209400"/>
            <a:ext cx="1070892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
        <p:nvSpPr>
          <p:cNvPr id="77" name="PlaceHolder 3"/>
          <p:cNvSpPr>
            <a:spLocks noGrp="1"/>
          </p:cNvSpPr>
          <p:nvPr>
            <p:ph/>
          </p:nvPr>
        </p:nvSpPr>
        <p:spPr>
          <a:xfrm>
            <a:off x="12463560" y="3209400"/>
            <a:ext cx="1070892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
        <p:nvSpPr>
          <p:cNvPr id="78" name="PlaceHolder 4"/>
          <p:cNvSpPr>
            <a:spLocks noGrp="1"/>
          </p:cNvSpPr>
          <p:nvPr>
            <p:ph/>
          </p:nvPr>
        </p:nvSpPr>
        <p:spPr>
          <a:xfrm>
            <a:off x="1218960" y="7364520"/>
            <a:ext cx="2194488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endParaRPr lang="es-ES" sz="1800" b="0" strike="noStrike" spc="-1">
              <a:solidFill>
                <a:srgbClr val="000000"/>
              </a:solidFill>
              <a:latin typeface="Arial"/>
            </a:endParaRPr>
          </a:p>
        </p:txBody>
      </p:sp>
      <p:sp>
        <p:nvSpPr>
          <p:cNvPr id="80" name="PlaceHolder 2"/>
          <p:cNvSpPr>
            <a:spLocks noGrp="1"/>
          </p:cNvSpPr>
          <p:nvPr>
            <p:ph/>
          </p:nvPr>
        </p:nvSpPr>
        <p:spPr>
          <a:xfrm>
            <a:off x="1218960" y="3209400"/>
            <a:ext cx="2194488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
        <p:nvSpPr>
          <p:cNvPr id="81" name="PlaceHolder 3"/>
          <p:cNvSpPr>
            <a:spLocks noGrp="1"/>
          </p:cNvSpPr>
          <p:nvPr>
            <p:ph/>
          </p:nvPr>
        </p:nvSpPr>
        <p:spPr>
          <a:xfrm>
            <a:off x="1218960" y="7364520"/>
            <a:ext cx="2194488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endParaRPr lang="es-ES" sz="1800" b="0" strike="noStrike" spc="-1">
              <a:solidFill>
                <a:srgbClr val="000000"/>
              </a:solidFill>
              <a:latin typeface="Arial"/>
            </a:endParaRPr>
          </a:p>
        </p:txBody>
      </p:sp>
      <p:sp>
        <p:nvSpPr>
          <p:cNvPr id="83" name="PlaceHolder 2"/>
          <p:cNvSpPr>
            <a:spLocks noGrp="1"/>
          </p:cNvSpPr>
          <p:nvPr>
            <p:ph/>
          </p:nvPr>
        </p:nvSpPr>
        <p:spPr>
          <a:xfrm>
            <a:off x="1218960" y="3209400"/>
            <a:ext cx="1070892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
        <p:nvSpPr>
          <p:cNvPr id="84" name="PlaceHolder 3"/>
          <p:cNvSpPr>
            <a:spLocks noGrp="1"/>
          </p:cNvSpPr>
          <p:nvPr>
            <p:ph/>
          </p:nvPr>
        </p:nvSpPr>
        <p:spPr>
          <a:xfrm>
            <a:off x="12463560" y="3209400"/>
            <a:ext cx="1070892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
        <p:nvSpPr>
          <p:cNvPr id="85" name="PlaceHolder 4"/>
          <p:cNvSpPr>
            <a:spLocks noGrp="1"/>
          </p:cNvSpPr>
          <p:nvPr>
            <p:ph/>
          </p:nvPr>
        </p:nvSpPr>
        <p:spPr>
          <a:xfrm>
            <a:off x="1218960" y="7364520"/>
            <a:ext cx="1070892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
        <p:nvSpPr>
          <p:cNvPr id="86" name="PlaceHolder 5"/>
          <p:cNvSpPr>
            <a:spLocks noGrp="1"/>
          </p:cNvSpPr>
          <p:nvPr>
            <p:ph/>
          </p:nvPr>
        </p:nvSpPr>
        <p:spPr>
          <a:xfrm>
            <a:off x="12463560" y="7364520"/>
            <a:ext cx="1070892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endParaRPr lang="es-ES" sz="1800" b="0" strike="noStrike" spc="-1">
              <a:solidFill>
                <a:srgbClr val="000000"/>
              </a:solidFill>
              <a:latin typeface="Arial"/>
            </a:endParaRPr>
          </a:p>
        </p:txBody>
      </p:sp>
      <p:sp>
        <p:nvSpPr>
          <p:cNvPr id="88" name="PlaceHolder 2"/>
          <p:cNvSpPr>
            <a:spLocks noGrp="1"/>
          </p:cNvSpPr>
          <p:nvPr>
            <p:ph/>
          </p:nvPr>
        </p:nvSpPr>
        <p:spPr>
          <a:xfrm>
            <a:off x="1218960" y="3209400"/>
            <a:ext cx="706608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
        <p:nvSpPr>
          <p:cNvPr id="89" name="PlaceHolder 3"/>
          <p:cNvSpPr>
            <a:spLocks noGrp="1"/>
          </p:cNvSpPr>
          <p:nvPr>
            <p:ph/>
          </p:nvPr>
        </p:nvSpPr>
        <p:spPr>
          <a:xfrm>
            <a:off x="8638560" y="3209400"/>
            <a:ext cx="706608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
        <p:nvSpPr>
          <p:cNvPr id="90" name="PlaceHolder 4"/>
          <p:cNvSpPr>
            <a:spLocks noGrp="1"/>
          </p:cNvSpPr>
          <p:nvPr>
            <p:ph/>
          </p:nvPr>
        </p:nvSpPr>
        <p:spPr>
          <a:xfrm>
            <a:off x="16058520" y="3209400"/>
            <a:ext cx="706608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
        <p:nvSpPr>
          <p:cNvPr id="91" name="PlaceHolder 5"/>
          <p:cNvSpPr>
            <a:spLocks noGrp="1"/>
          </p:cNvSpPr>
          <p:nvPr>
            <p:ph/>
          </p:nvPr>
        </p:nvSpPr>
        <p:spPr>
          <a:xfrm>
            <a:off x="1218960" y="7364520"/>
            <a:ext cx="706608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
        <p:nvSpPr>
          <p:cNvPr id="92" name="PlaceHolder 6"/>
          <p:cNvSpPr>
            <a:spLocks noGrp="1"/>
          </p:cNvSpPr>
          <p:nvPr>
            <p:ph/>
          </p:nvPr>
        </p:nvSpPr>
        <p:spPr>
          <a:xfrm>
            <a:off x="8638560" y="7364520"/>
            <a:ext cx="706608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
        <p:nvSpPr>
          <p:cNvPr id="93" name="PlaceHolder 7"/>
          <p:cNvSpPr>
            <a:spLocks noGrp="1"/>
          </p:cNvSpPr>
          <p:nvPr>
            <p:ph/>
          </p:nvPr>
        </p:nvSpPr>
        <p:spPr>
          <a:xfrm>
            <a:off x="16058520" y="7364520"/>
            <a:ext cx="706608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endParaRPr lang="es-ES" sz="1800" b="0" strike="noStrike" spc="-1">
              <a:solidFill>
                <a:srgbClr val="000000"/>
              </a:solidFill>
              <a:latin typeface="Arial"/>
            </a:endParaRPr>
          </a:p>
        </p:txBody>
      </p:sp>
      <p:sp>
        <p:nvSpPr>
          <p:cNvPr id="21" name="PlaceHolder 2"/>
          <p:cNvSpPr>
            <a:spLocks noGrp="1"/>
          </p:cNvSpPr>
          <p:nvPr>
            <p:ph/>
          </p:nvPr>
        </p:nvSpPr>
        <p:spPr>
          <a:xfrm>
            <a:off x="1218960" y="3209400"/>
            <a:ext cx="21944880" cy="795492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endParaRPr lang="es-ES" sz="1800" b="0" strike="noStrike" spc="-1">
              <a:solidFill>
                <a:srgbClr val="000000"/>
              </a:solidFill>
              <a:latin typeface="Arial"/>
            </a:endParaRPr>
          </a:p>
        </p:txBody>
      </p:sp>
      <p:sp>
        <p:nvSpPr>
          <p:cNvPr id="23" name="PlaceHolder 2"/>
          <p:cNvSpPr>
            <a:spLocks noGrp="1"/>
          </p:cNvSpPr>
          <p:nvPr>
            <p:ph/>
          </p:nvPr>
        </p:nvSpPr>
        <p:spPr>
          <a:xfrm>
            <a:off x="1218960" y="3209400"/>
            <a:ext cx="10708920" cy="795492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
        <p:nvSpPr>
          <p:cNvPr id="24" name="PlaceHolder 3"/>
          <p:cNvSpPr>
            <a:spLocks noGrp="1"/>
          </p:cNvSpPr>
          <p:nvPr>
            <p:ph/>
          </p:nvPr>
        </p:nvSpPr>
        <p:spPr>
          <a:xfrm>
            <a:off x="12463560" y="3209400"/>
            <a:ext cx="10708920" cy="795492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5"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endParaRPr lang="es-ES" sz="18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6" name="PlaceHolder 1"/>
          <p:cNvSpPr>
            <a:spLocks noGrp="1"/>
          </p:cNvSpPr>
          <p:nvPr>
            <p:ph type="subTitle"/>
          </p:nvPr>
        </p:nvSpPr>
        <p:spPr>
          <a:xfrm>
            <a:off x="1218960" y="547200"/>
            <a:ext cx="21944880" cy="10616040"/>
          </a:xfrm>
          <a:prstGeom prst="rect">
            <a:avLst/>
          </a:prstGeom>
          <a:noFill/>
          <a:ln w="0">
            <a:noFill/>
          </a:ln>
        </p:spPr>
        <p:txBody>
          <a:bodyPr lIns="0" tIns="0" rIns="0" bIns="0" anchor="ctr">
            <a:noAutofit/>
          </a:bodyPr>
          <a:lstStyle/>
          <a:p>
            <a:pPr algn="ctr">
              <a:buNone/>
            </a:pPr>
            <a:endParaRPr lang="es-E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endParaRPr lang="es-ES" sz="1800" b="0" strike="noStrike" spc="-1">
              <a:solidFill>
                <a:srgbClr val="000000"/>
              </a:solidFill>
              <a:latin typeface="Arial"/>
            </a:endParaRPr>
          </a:p>
        </p:txBody>
      </p:sp>
      <p:sp>
        <p:nvSpPr>
          <p:cNvPr id="28" name="PlaceHolder 2"/>
          <p:cNvSpPr>
            <a:spLocks noGrp="1"/>
          </p:cNvSpPr>
          <p:nvPr>
            <p:ph/>
          </p:nvPr>
        </p:nvSpPr>
        <p:spPr>
          <a:xfrm>
            <a:off x="1218960" y="3209400"/>
            <a:ext cx="1070892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
        <p:nvSpPr>
          <p:cNvPr id="29" name="PlaceHolder 3"/>
          <p:cNvSpPr>
            <a:spLocks noGrp="1"/>
          </p:cNvSpPr>
          <p:nvPr>
            <p:ph/>
          </p:nvPr>
        </p:nvSpPr>
        <p:spPr>
          <a:xfrm>
            <a:off x="12463560" y="3209400"/>
            <a:ext cx="10708920" cy="795492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
        <p:nvSpPr>
          <p:cNvPr id="30" name="PlaceHolder 4"/>
          <p:cNvSpPr>
            <a:spLocks noGrp="1"/>
          </p:cNvSpPr>
          <p:nvPr>
            <p:ph/>
          </p:nvPr>
        </p:nvSpPr>
        <p:spPr>
          <a:xfrm>
            <a:off x="1218960" y="7364520"/>
            <a:ext cx="1070892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endParaRPr lang="es-ES" sz="1800" b="0" strike="noStrike" spc="-1">
              <a:solidFill>
                <a:srgbClr val="000000"/>
              </a:solidFill>
              <a:latin typeface="Arial"/>
            </a:endParaRPr>
          </a:p>
        </p:txBody>
      </p:sp>
      <p:sp>
        <p:nvSpPr>
          <p:cNvPr id="32" name="PlaceHolder 2"/>
          <p:cNvSpPr>
            <a:spLocks noGrp="1"/>
          </p:cNvSpPr>
          <p:nvPr>
            <p:ph/>
          </p:nvPr>
        </p:nvSpPr>
        <p:spPr>
          <a:xfrm>
            <a:off x="1218960" y="3209400"/>
            <a:ext cx="10708920" cy="795492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
        <p:nvSpPr>
          <p:cNvPr id="33" name="PlaceHolder 3"/>
          <p:cNvSpPr>
            <a:spLocks noGrp="1"/>
          </p:cNvSpPr>
          <p:nvPr>
            <p:ph/>
          </p:nvPr>
        </p:nvSpPr>
        <p:spPr>
          <a:xfrm>
            <a:off x="12463560" y="3209400"/>
            <a:ext cx="1070892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
        <p:nvSpPr>
          <p:cNvPr id="34" name="PlaceHolder 4"/>
          <p:cNvSpPr>
            <a:spLocks noGrp="1"/>
          </p:cNvSpPr>
          <p:nvPr>
            <p:ph/>
          </p:nvPr>
        </p:nvSpPr>
        <p:spPr>
          <a:xfrm>
            <a:off x="12463560" y="7364520"/>
            <a:ext cx="1070892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endParaRPr lang="es-ES" sz="1800" b="0" strike="noStrike" spc="-1">
              <a:solidFill>
                <a:srgbClr val="000000"/>
              </a:solidFill>
              <a:latin typeface="Arial"/>
            </a:endParaRPr>
          </a:p>
        </p:txBody>
      </p:sp>
      <p:sp>
        <p:nvSpPr>
          <p:cNvPr id="36" name="PlaceHolder 2"/>
          <p:cNvSpPr>
            <a:spLocks noGrp="1"/>
          </p:cNvSpPr>
          <p:nvPr>
            <p:ph/>
          </p:nvPr>
        </p:nvSpPr>
        <p:spPr>
          <a:xfrm>
            <a:off x="1218960" y="3209400"/>
            <a:ext cx="1070892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
        <p:nvSpPr>
          <p:cNvPr id="37" name="PlaceHolder 3"/>
          <p:cNvSpPr>
            <a:spLocks noGrp="1"/>
          </p:cNvSpPr>
          <p:nvPr>
            <p:ph/>
          </p:nvPr>
        </p:nvSpPr>
        <p:spPr>
          <a:xfrm>
            <a:off x="12463560" y="3209400"/>
            <a:ext cx="1070892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
        <p:nvSpPr>
          <p:cNvPr id="38" name="PlaceHolder 4"/>
          <p:cNvSpPr>
            <a:spLocks noGrp="1"/>
          </p:cNvSpPr>
          <p:nvPr>
            <p:ph/>
          </p:nvPr>
        </p:nvSpPr>
        <p:spPr>
          <a:xfrm>
            <a:off x="1218960" y="7364520"/>
            <a:ext cx="21944880" cy="3794400"/>
          </a:xfrm>
          <a:prstGeom prst="rect">
            <a:avLst/>
          </a:prstGeom>
          <a:noFill/>
          <a:ln w="0">
            <a:noFill/>
          </a:ln>
        </p:spPr>
        <p:txBody>
          <a:bodyPr lIns="0" tIns="0" rIns="0" bIns="0" anchor="t">
            <a:normAutofit/>
          </a:bodyPr>
          <a:lstStyle/>
          <a:p>
            <a:pPr>
              <a:lnSpc>
                <a:spcPct val="90000"/>
              </a:lnSpc>
              <a:spcBef>
                <a:spcPts val="1417"/>
              </a:spcBef>
              <a:buNone/>
            </a:pPr>
            <a:endParaRPr lang="es-ES" sz="28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image" Target="../media/image8.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1.png"/><Relationship Id="rId5" Type="http://schemas.openxmlformats.org/officeDocument/2006/relationships/slideLayout" Target="../slideLayouts/slideLayout5.xml"/><Relationship Id="rId15" Type="http://schemas.openxmlformats.org/officeDocument/2006/relationships/image" Target="../media/image2.png"/><Relationship Id="rId23" Type="http://schemas.openxmlformats.org/officeDocument/2006/relationships/image" Target="../media/image10.png"/><Relationship Id="rId10" Type="http://schemas.openxmlformats.org/officeDocument/2006/relationships/slideLayout" Target="../slideLayouts/slideLayout10.xml"/><Relationship Id="rId19"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 Id="rId22" Type="http://schemas.openxmlformats.org/officeDocument/2006/relationships/image" Target="../media/image9.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 name="CustomShape 1"/>
          <p:cNvSpPr/>
          <p:nvPr/>
        </p:nvSpPr>
        <p:spPr>
          <a:xfrm>
            <a:off x="2346120" y="13377960"/>
            <a:ext cx="22354920" cy="756720"/>
          </a:xfrm>
          <a:prstGeom prst="rect">
            <a:avLst/>
          </a:prstGeom>
          <a:solidFill>
            <a:srgbClr val="014A75"/>
          </a:solidFill>
          <a:ln w="0">
            <a:noFill/>
          </a:ln>
        </p:spPr>
        <p:style>
          <a:lnRef idx="0">
            <a:scrgbClr r="0" g="0" b="0"/>
          </a:lnRef>
          <a:fillRef idx="0">
            <a:scrgbClr r="0" g="0" b="0"/>
          </a:fillRef>
          <a:effectRef idx="0">
            <a:scrgbClr r="0" g="0" b="0"/>
          </a:effectRef>
          <a:fontRef idx="minor"/>
        </p:style>
      </p:sp>
      <p:grpSp>
        <p:nvGrpSpPr>
          <p:cNvPr id="19" name="Group 2"/>
          <p:cNvGrpSpPr/>
          <p:nvPr/>
        </p:nvGrpSpPr>
        <p:grpSpPr>
          <a:xfrm>
            <a:off x="-507960" y="-11143800"/>
            <a:ext cx="25397640" cy="8323200"/>
            <a:chOff x="-507960" y="-11143800"/>
            <a:chExt cx="25397640" cy="8323200"/>
          </a:xfrm>
        </p:grpSpPr>
        <p:pic>
          <p:nvPicPr>
            <p:cNvPr id="2" name="Google Shape;102;p14" descr="Image"/>
            <p:cNvPicPr/>
            <p:nvPr/>
          </p:nvPicPr>
          <p:blipFill>
            <a:blip r:embed="rId14"/>
            <a:srcRect b="9097"/>
            <a:stretch/>
          </p:blipFill>
          <p:spPr>
            <a:xfrm>
              <a:off x="-507960" y="-11143800"/>
              <a:ext cx="25397640" cy="8323200"/>
            </a:xfrm>
            <a:prstGeom prst="rect">
              <a:avLst/>
            </a:prstGeom>
            <a:ln w="0">
              <a:noFill/>
            </a:ln>
          </p:spPr>
        </p:pic>
        <p:pic>
          <p:nvPicPr>
            <p:cNvPr id="3" name="Google Shape;103;p14" descr="Image"/>
            <p:cNvPicPr/>
            <p:nvPr/>
          </p:nvPicPr>
          <p:blipFill>
            <a:blip r:embed="rId15"/>
            <a:stretch/>
          </p:blipFill>
          <p:spPr>
            <a:xfrm>
              <a:off x="2806200" y="-10062720"/>
              <a:ext cx="4113360" cy="634320"/>
            </a:xfrm>
            <a:prstGeom prst="rect">
              <a:avLst/>
            </a:prstGeom>
            <a:ln w="0">
              <a:noFill/>
            </a:ln>
          </p:spPr>
        </p:pic>
        <p:grpSp>
          <p:nvGrpSpPr>
            <p:cNvPr id="4" name="Group 3"/>
            <p:cNvGrpSpPr/>
            <p:nvPr/>
          </p:nvGrpSpPr>
          <p:grpSpPr>
            <a:xfrm>
              <a:off x="21701160" y="-6042240"/>
              <a:ext cx="1304280" cy="1497600"/>
              <a:chOff x="21701160" y="-6042240"/>
              <a:chExt cx="1304280" cy="1497600"/>
            </a:xfrm>
          </p:grpSpPr>
          <p:pic>
            <p:nvPicPr>
              <p:cNvPr id="5" name="Google Shape;105;p14" descr="Image"/>
              <p:cNvPicPr/>
              <p:nvPr/>
            </p:nvPicPr>
            <p:blipFill>
              <a:blip r:embed="rId16"/>
              <a:stretch/>
            </p:blipFill>
            <p:spPr>
              <a:xfrm>
                <a:off x="21701160" y="-4942080"/>
                <a:ext cx="1304280" cy="397440"/>
              </a:xfrm>
              <a:prstGeom prst="rect">
                <a:avLst/>
              </a:prstGeom>
              <a:ln w="0">
                <a:noFill/>
              </a:ln>
            </p:spPr>
          </p:pic>
          <p:pic>
            <p:nvPicPr>
              <p:cNvPr id="6" name="Google Shape;106;p14" descr="Image"/>
              <p:cNvPicPr/>
              <p:nvPr/>
            </p:nvPicPr>
            <p:blipFill>
              <a:blip r:embed="rId17"/>
              <a:stretch/>
            </p:blipFill>
            <p:spPr>
              <a:xfrm>
                <a:off x="21745080" y="-5495760"/>
                <a:ext cx="1158120" cy="349560"/>
              </a:xfrm>
              <a:prstGeom prst="rect">
                <a:avLst/>
              </a:prstGeom>
              <a:ln w="0">
                <a:noFill/>
              </a:ln>
            </p:spPr>
          </p:pic>
          <p:pic>
            <p:nvPicPr>
              <p:cNvPr id="7" name="Google Shape;107;p14" descr="Image"/>
              <p:cNvPicPr/>
              <p:nvPr/>
            </p:nvPicPr>
            <p:blipFill>
              <a:blip r:embed="rId18"/>
              <a:stretch/>
            </p:blipFill>
            <p:spPr>
              <a:xfrm>
                <a:off x="21704040" y="-6042240"/>
                <a:ext cx="1173600" cy="286920"/>
              </a:xfrm>
              <a:prstGeom prst="rect">
                <a:avLst/>
              </a:prstGeom>
              <a:ln w="0">
                <a:noFill/>
              </a:ln>
            </p:spPr>
          </p:pic>
        </p:grpSp>
        <p:grpSp>
          <p:nvGrpSpPr>
            <p:cNvPr id="8" name="Group 4"/>
            <p:cNvGrpSpPr/>
            <p:nvPr/>
          </p:nvGrpSpPr>
          <p:grpSpPr>
            <a:xfrm>
              <a:off x="21291840" y="-10052640"/>
              <a:ext cx="2339640" cy="2824920"/>
              <a:chOff x="21291840" y="-10052640"/>
              <a:chExt cx="2339640" cy="2824920"/>
            </a:xfrm>
          </p:grpSpPr>
          <p:pic>
            <p:nvPicPr>
              <p:cNvPr id="9" name="Google Shape;109;p14" descr="Image"/>
              <p:cNvPicPr/>
              <p:nvPr/>
            </p:nvPicPr>
            <p:blipFill>
              <a:blip r:embed="rId19">
                <a:alphaModFix amt="60000"/>
              </a:blip>
              <a:stretch/>
            </p:blipFill>
            <p:spPr>
              <a:xfrm rot="16200000">
                <a:off x="21980520" y="-10262520"/>
                <a:ext cx="35280" cy="1413000"/>
              </a:xfrm>
              <a:prstGeom prst="rect">
                <a:avLst/>
              </a:prstGeom>
              <a:ln w="0">
                <a:noFill/>
              </a:ln>
            </p:spPr>
          </p:pic>
          <p:pic>
            <p:nvPicPr>
              <p:cNvPr id="10" name="Google Shape;110;p14" descr="Image"/>
              <p:cNvPicPr/>
              <p:nvPr/>
            </p:nvPicPr>
            <p:blipFill>
              <a:blip r:embed="rId20"/>
              <a:stretch/>
            </p:blipFill>
            <p:spPr>
              <a:xfrm>
                <a:off x="21698280" y="-8069040"/>
                <a:ext cx="1879200" cy="297000"/>
              </a:xfrm>
              <a:prstGeom prst="rect">
                <a:avLst/>
              </a:prstGeom>
              <a:ln w="0">
                <a:noFill/>
              </a:ln>
            </p:spPr>
          </p:pic>
          <p:pic>
            <p:nvPicPr>
              <p:cNvPr id="11" name="Google Shape;111;p14" descr="Image"/>
              <p:cNvPicPr/>
              <p:nvPr/>
            </p:nvPicPr>
            <p:blipFill>
              <a:blip r:embed="rId21"/>
              <a:stretch/>
            </p:blipFill>
            <p:spPr>
              <a:xfrm>
                <a:off x="21698280" y="-8606160"/>
                <a:ext cx="1167120" cy="322200"/>
              </a:xfrm>
              <a:prstGeom prst="rect">
                <a:avLst/>
              </a:prstGeom>
              <a:ln w="0">
                <a:noFill/>
              </a:ln>
            </p:spPr>
          </p:pic>
          <p:pic>
            <p:nvPicPr>
              <p:cNvPr id="12" name="Google Shape;112;p14" descr="Image"/>
              <p:cNvPicPr/>
              <p:nvPr/>
            </p:nvPicPr>
            <p:blipFill>
              <a:blip r:embed="rId22"/>
              <a:stretch/>
            </p:blipFill>
            <p:spPr>
              <a:xfrm>
                <a:off x="21698280" y="-9312480"/>
                <a:ext cx="1109520" cy="446040"/>
              </a:xfrm>
              <a:prstGeom prst="rect">
                <a:avLst/>
              </a:prstGeom>
              <a:ln w="0">
                <a:noFill/>
              </a:ln>
            </p:spPr>
          </p:pic>
          <p:pic>
            <p:nvPicPr>
              <p:cNvPr id="13" name="Google Shape;113;p14" descr="Image"/>
              <p:cNvPicPr/>
              <p:nvPr/>
            </p:nvPicPr>
            <p:blipFill>
              <a:blip r:embed="rId15"/>
              <a:stretch/>
            </p:blipFill>
            <p:spPr>
              <a:xfrm>
                <a:off x="21698280" y="-10052640"/>
                <a:ext cx="1933200" cy="297000"/>
              </a:xfrm>
              <a:prstGeom prst="rect">
                <a:avLst/>
              </a:prstGeom>
              <a:ln w="0">
                <a:noFill/>
              </a:ln>
            </p:spPr>
          </p:pic>
          <p:pic>
            <p:nvPicPr>
              <p:cNvPr id="14" name="Google Shape;114;p14" descr="Image"/>
              <p:cNvPicPr/>
              <p:nvPr/>
            </p:nvPicPr>
            <p:blipFill>
              <a:blip r:embed="rId23"/>
              <a:stretch/>
            </p:blipFill>
            <p:spPr>
              <a:xfrm>
                <a:off x="21698280" y="-7450200"/>
                <a:ext cx="1301040" cy="222480"/>
              </a:xfrm>
              <a:prstGeom prst="rect">
                <a:avLst/>
              </a:prstGeom>
              <a:ln w="0">
                <a:noFill/>
              </a:ln>
            </p:spPr>
          </p:pic>
        </p:grpSp>
      </p:grpSp>
      <p:pic>
        <p:nvPicPr>
          <p:cNvPr id="15" name="Google Shape;115;p14" descr="A picture containing background pattern&#10;&#10;Description automatically generated"/>
          <p:cNvPicPr/>
          <p:nvPr/>
        </p:nvPicPr>
        <p:blipFill>
          <a:blip r:embed="rId24"/>
          <a:stretch/>
        </p:blipFill>
        <p:spPr>
          <a:xfrm>
            <a:off x="-2520" y="9360"/>
            <a:ext cx="24451560" cy="8072280"/>
          </a:xfrm>
          <a:prstGeom prst="rect">
            <a:avLst/>
          </a:prstGeom>
          <a:ln w="0">
            <a:noFill/>
          </a:ln>
        </p:spPr>
      </p:pic>
      <p:sp>
        <p:nvSpPr>
          <p:cNvPr id="16"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r>
              <a:rPr lang="es-ES" sz="1800" b="0" strike="noStrike" spc="-1">
                <a:solidFill>
                  <a:srgbClr val="000000"/>
                </a:solidFill>
                <a:latin typeface="Arial"/>
              </a:rPr>
              <a:t>Pulse para editar el formato del texto de título</a:t>
            </a:r>
          </a:p>
        </p:txBody>
      </p:sp>
      <p:sp>
        <p:nvSpPr>
          <p:cNvPr id="17" name="PlaceHolder 2"/>
          <p:cNvSpPr>
            <a:spLocks noGrp="1"/>
          </p:cNvSpPr>
          <p:nvPr>
            <p:ph type="body"/>
          </p:nvPr>
        </p:nvSpPr>
        <p:spPr>
          <a:xfrm>
            <a:off x="1218960" y="3209400"/>
            <a:ext cx="21944880" cy="795492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s-ES" sz="2800" b="0" strike="noStrike" spc="-1">
                <a:solidFill>
                  <a:srgbClr val="000000"/>
                </a:solidFill>
                <a:latin typeface="Arial"/>
              </a:rPr>
              <a:t>Pulse para editar el formato de texto del esquema</a:t>
            </a:r>
          </a:p>
          <a:p>
            <a:pPr marL="864000" lvl="1" indent="-324000">
              <a:lnSpc>
                <a:spcPct val="90000"/>
              </a:lnSpc>
              <a:spcBef>
                <a:spcPts val="1134"/>
              </a:spcBef>
              <a:buClr>
                <a:srgbClr val="000000"/>
              </a:buClr>
              <a:buSzPct val="75000"/>
              <a:buFont typeface="Symbol" charset="2"/>
              <a:buChar char=""/>
            </a:pPr>
            <a:r>
              <a:rPr lang="es-ES" sz="2000" b="0" strike="noStrike" spc="-1">
                <a:solidFill>
                  <a:srgbClr val="000000"/>
                </a:solidFill>
                <a:latin typeface="Arial"/>
              </a:rPr>
              <a:t>Segundo nivel del esquema</a:t>
            </a:r>
          </a:p>
          <a:p>
            <a:pPr marL="1296000" lvl="2" indent="-288000">
              <a:lnSpc>
                <a:spcPct val="90000"/>
              </a:lnSpc>
              <a:spcBef>
                <a:spcPts val="850"/>
              </a:spcBef>
              <a:buClr>
                <a:srgbClr val="000000"/>
              </a:buClr>
              <a:buSzPct val="45000"/>
              <a:buFont typeface="Wingdings" charset="2"/>
              <a:buChar char=""/>
            </a:pPr>
            <a:r>
              <a:rPr lang="es-ES" sz="1800" b="0" strike="noStrike" spc="-1">
                <a:solidFill>
                  <a:srgbClr val="000000"/>
                </a:solidFill>
                <a:latin typeface="Arial"/>
              </a:rPr>
              <a:t>Tercer nivel del esquema</a:t>
            </a:r>
          </a:p>
          <a:p>
            <a:pPr marL="1728000" lvl="3" indent="-216000">
              <a:lnSpc>
                <a:spcPct val="90000"/>
              </a:lnSpc>
              <a:spcBef>
                <a:spcPts val="567"/>
              </a:spcBef>
              <a:buClr>
                <a:srgbClr val="000000"/>
              </a:buClr>
              <a:buSzPct val="75000"/>
              <a:buFont typeface="Symbol" charset="2"/>
              <a:buChar char=""/>
            </a:pPr>
            <a:r>
              <a:rPr lang="es-ES" sz="1800" b="0" strike="noStrike" spc="-1">
                <a:solidFill>
                  <a:srgbClr val="000000"/>
                </a:solidFill>
                <a:latin typeface="Arial"/>
              </a:rPr>
              <a:t>Cuarto nivel del esquema</a:t>
            </a:r>
          </a:p>
          <a:p>
            <a:pPr marL="2160000" lvl="4" indent="-216000">
              <a:lnSpc>
                <a:spcPct val="90000"/>
              </a:lnSpc>
              <a:spcBef>
                <a:spcPts val="283"/>
              </a:spcBef>
              <a:buClr>
                <a:srgbClr val="000000"/>
              </a:buClr>
              <a:buSzPct val="45000"/>
              <a:buFont typeface="Wingdings" charset="2"/>
              <a:buChar char=""/>
            </a:pPr>
            <a:r>
              <a:rPr lang="es-ES" sz="2000" b="0" strike="noStrike" spc="-1">
                <a:solidFill>
                  <a:srgbClr val="000000"/>
                </a:solidFill>
                <a:latin typeface="Arial"/>
              </a:rPr>
              <a:t>Quinto nivel del esquema</a:t>
            </a:r>
          </a:p>
          <a:p>
            <a:pPr marL="2592000" lvl="5" indent="-216000">
              <a:lnSpc>
                <a:spcPct val="90000"/>
              </a:lnSpc>
              <a:spcBef>
                <a:spcPts val="283"/>
              </a:spcBef>
              <a:buClr>
                <a:srgbClr val="000000"/>
              </a:buClr>
              <a:buSzPct val="45000"/>
              <a:buFont typeface="Wingdings" charset="2"/>
              <a:buChar char=""/>
            </a:pPr>
            <a:r>
              <a:rPr lang="es-ES" sz="2000" b="0" strike="noStrike" spc="-1">
                <a:solidFill>
                  <a:srgbClr val="000000"/>
                </a:solidFill>
                <a:latin typeface="Arial"/>
              </a:rPr>
              <a:t>Sexto nivel del esquema</a:t>
            </a:r>
          </a:p>
          <a:p>
            <a:pPr marL="3024000" lvl="6" indent="-216000">
              <a:lnSpc>
                <a:spcPct val="90000"/>
              </a:lnSpc>
              <a:spcBef>
                <a:spcPts val="283"/>
              </a:spcBef>
              <a:buClr>
                <a:srgbClr val="000000"/>
              </a:buClr>
              <a:buSzPct val="45000"/>
              <a:buFont typeface="Wingdings" charset="2"/>
              <a:buChar char=""/>
            </a:pPr>
            <a:r>
              <a:rPr lang="es-ES" sz="2000" b="0" strike="noStrike" spc="-1">
                <a:solidFill>
                  <a:srgbClr val="000000"/>
                </a:solidFill>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 name="CustomShape 1"/>
          <p:cNvSpPr/>
          <p:nvPr/>
        </p:nvSpPr>
        <p:spPr>
          <a:xfrm>
            <a:off x="2183040" y="13377960"/>
            <a:ext cx="22198680" cy="335520"/>
          </a:xfrm>
          <a:prstGeom prst="rect">
            <a:avLst/>
          </a:prstGeom>
          <a:solidFill>
            <a:srgbClr val="014A75"/>
          </a:solidFill>
          <a:ln w="0">
            <a:noFill/>
          </a:ln>
        </p:spPr>
        <p:style>
          <a:lnRef idx="0">
            <a:scrgbClr r="0" g="0" b="0"/>
          </a:lnRef>
          <a:fillRef idx="0">
            <a:scrgbClr r="0" g="0" b="0"/>
          </a:fillRef>
          <a:effectRef idx="0">
            <a:scrgbClr r="0" g="0" b="0"/>
          </a:effectRef>
          <a:fontRef idx="minor"/>
        </p:style>
      </p:sp>
      <p:pic>
        <p:nvPicPr>
          <p:cNvPr id="55" name="Google Shape;36;p3"/>
          <p:cNvPicPr/>
          <p:nvPr/>
        </p:nvPicPr>
        <p:blipFill>
          <a:blip r:embed="rId14"/>
          <a:stretch/>
        </p:blipFill>
        <p:spPr>
          <a:xfrm>
            <a:off x="1676520" y="12233520"/>
            <a:ext cx="7267680" cy="1267560"/>
          </a:xfrm>
          <a:prstGeom prst="rect">
            <a:avLst/>
          </a:prstGeom>
          <a:ln w="0">
            <a:noFill/>
          </a:ln>
        </p:spPr>
      </p:pic>
      <p:sp>
        <p:nvSpPr>
          <p:cNvPr id="56" name="PlaceHolder 1"/>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r>
              <a:rPr lang="es-ES" sz="1800" b="0" strike="noStrike" spc="-1">
                <a:solidFill>
                  <a:srgbClr val="000000"/>
                </a:solidFill>
                <a:latin typeface="Arial"/>
              </a:rPr>
              <a:t>Pulse para editar el formato del texto de título</a:t>
            </a:r>
          </a:p>
        </p:txBody>
      </p:sp>
      <p:sp>
        <p:nvSpPr>
          <p:cNvPr id="57" name="PlaceHolder 2"/>
          <p:cNvSpPr>
            <a:spLocks noGrp="1"/>
          </p:cNvSpPr>
          <p:nvPr>
            <p:ph type="body"/>
          </p:nvPr>
        </p:nvSpPr>
        <p:spPr>
          <a:xfrm>
            <a:off x="1218960" y="3209400"/>
            <a:ext cx="21944880" cy="795492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s-ES" sz="2800" b="0" strike="noStrike" spc="-1">
                <a:solidFill>
                  <a:srgbClr val="000000"/>
                </a:solidFill>
                <a:latin typeface="Arial"/>
              </a:rPr>
              <a:t>Pulse para editar el formato de texto del esquema</a:t>
            </a:r>
          </a:p>
          <a:p>
            <a:pPr marL="864000" lvl="1" indent="-324000">
              <a:lnSpc>
                <a:spcPct val="90000"/>
              </a:lnSpc>
              <a:spcBef>
                <a:spcPts val="1134"/>
              </a:spcBef>
              <a:buClr>
                <a:srgbClr val="000000"/>
              </a:buClr>
              <a:buSzPct val="75000"/>
              <a:buFont typeface="Symbol" charset="2"/>
              <a:buChar char=""/>
            </a:pPr>
            <a:r>
              <a:rPr lang="es-ES" sz="2000" b="0" strike="noStrike" spc="-1">
                <a:solidFill>
                  <a:srgbClr val="000000"/>
                </a:solidFill>
                <a:latin typeface="Arial"/>
              </a:rPr>
              <a:t>Segundo nivel del esquema</a:t>
            </a:r>
          </a:p>
          <a:p>
            <a:pPr marL="1296000" lvl="2" indent="-288000">
              <a:lnSpc>
                <a:spcPct val="90000"/>
              </a:lnSpc>
              <a:spcBef>
                <a:spcPts val="850"/>
              </a:spcBef>
              <a:buClr>
                <a:srgbClr val="000000"/>
              </a:buClr>
              <a:buSzPct val="45000"/>
              <a:buFont typeface="Wingdings" charset="2"/>
              <a:buChar char=""/>
            </a:pPr>
            <a:r>
              <a:rPr lang="es-ES" sz="1800" b="0" strike="noStrike" spc="-1">
                <a:solidFill>
                  <a:srgbClr val="000000"/>
                </a:solidFill>
                <a:latin typeface="Arial"/>
              </a:rPr>
              <a:t>Tercer nivel del esquema</a:t>
            </a:r>
          </a:p>
          <a:p>
            <a:pPr marL="1728000" lvl="3" indent="-216000">
              <a:lnSpc>
                <a:spcPct val="90000"/>
              </a:lnSpc>
              <a:spcBef>
                <a:spcPts val="567"/>
              </a:spcBef>
              <a:buClr>
                <a:srgbClr val="000000"/>
              </a:buClr>
              <a:buSzPct val="75000"/>
              <a:buFont typeface="Symbol" charset="2"/>
              <a:buChar char=""/>
            </a:pPr>
            <a:r>
              <a:rPr lang="es-ES" sz="1800" b="0" strike="noStrike" spc="-1">
                <a:solidFill>
                  <a:srgbClr val="000000"/>
                </a:solidFill>
                <a:latin typeface="Arial"/>
              </a:rPr>
              <a:t>Cuarto nivel del esquema</a:t>
            </a:r>
          </a:p>
          <a:p>
            <a:pPr marL="2160000" lvl="4" indent="-216000">
              <a:lnSpc>
                <a:spcPct val="90000"/>
              </a:lnSpc>
              <a:spcBef>
                <a:spcPts val="283"/>
              </a:spcBef>
              <a:buClr>
                <a:srgbClr val="000000"/>
              </a:buClr>
              <a:buSzPct val="45000"/>
              <a:buFont typeface="Wingdings" charset="2"/>
              <a:buChar char=""/>
            </a:pPr>
            <a:r>
              <a:rPr lang="es-ES" sz="2000" b="0" strike="noStrike" spc="-1">
                <a:solidFill>
                  <a:srgbClr val="000000"/>
                </a:solidFill>
                <a:latin typeface="Arial"/>
              </a:rPr>
              <a:t>Quinto nivel del esquema</a:t>
            </a:r>
          </a:p>
          <a:p>
            <a:pPr marL="2592000" lvl="5" indent="-216000">
              <a:lnSpc>
                <a:spcPct val="90000"/>
              </a:lnSpc>
              <a:spcBef>
                <a:spcPts val="283"/>
              </a:spcBef>
              <a:buClr>
                <a:srgbClr val="000000"/>
              </a:buClr>
              <a:buSzPct val="45000"/>
              <a:buFont typeface="Wingdings" charset="2"/>
              <a:buChar char=""/>
            </a:pPr>
            <a:r>
              <a:rPr lang="es-ES" sz="2000" b="0" strike="noStrike" spc="-1">
                <a:solidFill>
                  <a:srgbClr val="000000"/>
                </a:solidFill>
                <a:latin typeface="Arial"/>
              </a:rPr>
              <a:t>Sexto nivel del esquema</a:t>
            </a:r>
          </a:p>
          <a:p>
            <a:pPr marL="3024000" lvl="6" indent="-216000">
              <a:lnSpc>
                <a:spcPct val="90000"/>
              </a:lnSpc>
              <a:spcBef>
                <a:spcPts val="283"/>
              </a:spcBef>
              <a:buClr>
                <a:srgbClr val="000000"/>
              </a:buClr>
              <a:buSzPct val="45000"/>
              <a:buFont typeface="Wingdings" charset="2"/>
              <a:buChar char=""/>
            </a:pPr>
            <a:r>
              <a:rPr lang="es-ES" sz="2000" b="0" strike="noStrike" spc="-1">
                <a:solidFill>
                  <a:srgbClr val="000000"/>
                </a:solidFill>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6.png"/><Relationship Id="rId7"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15.jpe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6.png"/><Relationship Id="rId7"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0.png"/><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5.jpe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3.png"/><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5.jpe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6.png"/><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5.jpe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5.jpe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43.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48.png"/><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46.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1.png"/><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1.png"/><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15.jpeg"/><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4.gif"/><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15.jpeg"/><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58.png"/><Relationship Id="rId7" Type="http://schemas.openxmlformats.org/officeDocument/2006/relationships/image" Target="../media/image14.png"/><Relationship Id="rId2" Type="http://schemas.openxmlformats.org/officeDocument/2006/relationships/image" Target="../media/image57.pn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60.pn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2.png"/><Relationship Id="rId7" Type="http://schemas.openxmlformats.org/officeDocument/2006/relationships/image" Target="../media/image13.png"/><Relationship Id="rId2" Type="http://schemas.openxmlformats.org/officeDocument/2006/relationships/image" Target="../media/image61.png"/><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hyperlink" Target="mailto:dsubias@unizar.es" TargetMode="External"/><Relationship Id="rId9" Type="http://schemas.openxmlformats.org/officeDocument/2006/relationships/image" Target="../media/image15.jpeg"/></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5.png"/><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png"/></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66.png"/><Relationship Id="rId4" Type="http://schemas.openxmlformats.org/officeDocument/2006/relationships/image" Target="../media/image15.jpeg"/></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3.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3.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png"/><Relationship Id="rId10" Type="http://schemas.openxmlformats.org/officeDocument/2006/relationships/image" Target="../media/image24.png"/><Relationship Id="rId4" Type="http://schemas.openxmlformats.org/officeDocument/2006/relationships/image" Target="../media/image13.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CustomShape 1"/>
          <p:cNvSpPr/>
          <p:nvPr/>
        </p:nvSpPr>
        <p:spPr>
          <a:xfrm>
            <a:off x="2286000" y="9455040"/>
            <a:ext cx="19179540" cy="154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7160">
              <a:lnSpc>
                <a:spcPct val="90000"/>
              </a:lnSpc>
              <a:spcBef>
                <a:spcPts val="1001"/>
              </a:spcBef>
              <a:buNone/>
              <a:tabLst>
                <a:tab pos="0" algn="l"/>
              </a:tabLst>
            </a:pPr>
            <a:r>
              <a:rPr lang="de-DE" sz="5100" b="1" strike="noStrike" spc="-1">
                <a:solidFill>
                  <a:srgbClr val="014A75"/>
                </a:solidFill>
                <a:latin typeface="Source Sans Pro"/>
                <a:ea typeface="Source Sans Pro"/>
              </a:rPr>
              <a:t>In-the-wild Material Appearance Editing using Perceptual</a:t>
            </a:r>
            <a:endParaRPr lang="es-ES" sz="5100" b="0" strike="noStrike" spc="-1">
              <a:latin typeface="Arial"/>
            </a:endParaRPr>
          </a:p>
          <a:p>
            <a:pPr marL="228600" indent="-227160">
              <a:lnSpc>
                <a:spcPct val="90000"/>
              </a:lnSpc>
              <a:spcBef>
                <a:spcPts val="1001"/>
              </a:spcBef>
              <a:buNone/>
              <a:tabLst>
                <a:tab pos="0" algn="l"/>
              </a:tabLst>
            </a:pPr>
            <a:r>
              <a:rPr lang="de-DE" sz="5100" b="1" strike="noStrike" spc="-1">
                <a:solidFill>
                  <a:srgbClr val="014A75"/>
                </a:solidFill>
                <a:latin typeface="Source Sans Pro"/>
                <a:ea typeface="Source Sans Pro"/>
              </a:rPr>
              <a:t>Attributes</a:t>
            </a:r>
            <a:endParaRPr lang="es-ES" sz="5100" b="0" strike="noStrike" spc="-1">
              <a:latin typeface="Arial"/>
            </a:endParaRPr>
          </a:p>
        </p:txBody>
      </p:sp>
      <p:sp>
        <p:nvSpPr>
          <p:cNvPr id="101" name="CustomShape 2"/>
          <p:cNvSpPr/>
          <p:nvPr/>
        </p:nvSpPr>
        <p:spPr>
          <a:xfrm>
            <a:off x="2286000" y="11287675"/>
            <a:ext cx="21232800" cy="1256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28600" indent="-227160">
              <a:lnSpc>
                <a:spcPct val="100000"/>
              </a:lnSpc>
              <a:spcBef>
                <a:spcPts val="1001"/>
              </a:spcBef>
              <a:buNone/>
              <a:tabLst>
                <a:tab pos="0" algn="l"/>
              </a:tabLst>
            </a:pPr>
            <a:r>
              <a:rPr lang="de-DE" sz="3200" b="0" strike="noStrike" spc="-1" dirty="0">
                <a:solidFill>
                  <a:srgbClr val="014A75"/>
                </a:solidFill>
                <a:latin typeface="Source Sans Pro"/>
                <a:ea typeface="Source Sans Pro"/>
              </a:rPr>
              <a:t>Authors: </a:t>
            </a:r>
            <a:r>
              <a:rPr lang="de-DE" sz="3200" b="1" strike="noStrike" spc="-1" dirty="0">
                <a:solidFill>
                  <a:srgbClr val="014A75"/>
                </a:solidFill>
                <a:latin typeface="Source Sans Pro"/>
                <a:ea typeface="Source Sans Pro"/>
              </a:rPr>
              <a:t>Subias, J. Daniel </a:t>
            </a:r>
            <a:r>
              <a:rPr lang="es-ES" sz="3200" spc="-1" baseline="30000" dirty="0">
                <a:solidFill>
                  <a:srgbClr val="014A75"/>
                </a:solidFill>
                <a:latin typeface="Source Sans Pro" panose="020B0503030403020204" pitchFamily="34" charset="0"/>
                <a:ea typeface="Source Sans Pro"/>
              </a:rPr>
              <a:t>1</a:t>
            </a:r>
            <a:r>
              <a:rPr lang="de-DE" sz="3200" b="0" strike="noStrike" spc="-1" dirty="0">
                <a:solidFill>
                  <a:srgbClr val="014A75"/>
                </a:solidFill>
                <a:latin typeface="Source Sans Pro"/>
                <a:ea typeface="Source Sans Pro"/>
              </a:rPr>
              <a:t> and Lagunas, Manuel </a:t>
            </a:r>
            <a:r>
              <a:rPr lang="es-ES" sz="3200" b="0" i="0" u="none" strike="noStrike" baseline="30000" dirty="0">
                <a:solidFill>
                  <a:srgbClr val="014A75"/>
                </a:solidFill>
                <a:effectLst/>
                <a:latin typeface="Source Sans Pro" panose="020B0503030403020204" pitchFamily="34" charset="0"/>
              </a:rPr>
              <a:t>2</a:t>
            </a:r>
            <a:endParaRPr lang="es-ES" sz="3200" b="0" strike="noStrike" spc="-1" dirty="0">
              <a:latin typeface="Arial"/>
            </a:endParaRPr>
          </a:p>
          <a:p>
            <a:pPr marL="228600" indent="-227160">
              <a:lnSpc>
                <a:spcPct val="100000"/>
              </a:lnSpc>
              <a:spcBef>
                <a:spcPts val="1001"/>
              </a:spcBef>
              <a:buNone/>
              <a:tabLst>
                <a:tab pos="0" algn="l"/>
              </a:tabLst>
            </a:pPr>
            <a:r>
              <a:rPr lang="de-DE" sz="3200" b="0" strike="noStrike" spc="-1" dirty="0">
                <a:solidFill>
                  <a:srgbClr val="014A75"/>
                </a:solidFill>
                <a:latin typeface="Source Sans Pro"/>
                <a:ea typeface="Source Sans Pro"/>
              </a:rPr>
              <a:t>Speaker: </a:t>
            </a:r>
            <a:r>
              <a:rPr lang="de-DE" sz="3200" b="1" strike="noStrike" spc="-1" dirty="0">
                <a:solidFill>
                  <a:srgbClr val="014A75"/>
                </a:solidFill>
                <a:latin typeface="Source Sans Pro"/>
                <a:ea typeface="Source Sans Pro"/>
              </a:rPr>
              <a:t>Subias, J. Daniel</a:t>
            </a:r>
            <a:endParaRPr lang="de-DE" sz="2400" b="1" strike="noStrike" spc="-1" dirty="0">
              <a:solidFill>
                <a:srgbClr val="014A75"/>
              </a:solidFill>
              <a:latin typeface="Source Sans Pro"/>
              <a:ea typeface="Source Sans Pro"/>
            </a:endParaRPr>
          </a:p>
          <a:p>
            <a:pPr marL="228600" indent="-227160">
              <a:lnSpc>
                <a:spcPct val="100000"/>
              </a:lnSpc>
              <a:spcBef>
                <a:spcPts val="1001"/>
              </a:spcBef>
              <a:buNone/>
              <a:tabLst>
                <a:tab pos="0" algn="l"/>
              </a:tabLst>
            </a:pPr>
            <a:r>
              <a:rPr lang="es-ES" sz="2400" b="0" i="0" u="none" strike="noStrike" baseline="30000" dirty="0">
                <a:solidFill>
                  <a:srgbClr val="014A75"/>
                </a:solidFill>
                <a:effectLst/>
                <a:latin typeface="Source Sans Pro" panose="020B0503030403020204" pitchFamily="34" charset="0"/>
              </a:rPr>
              <a:t>1</a:t>
            </a:r>
            <a:r>
              <a:rPr lang="es-ES" sz="2400" b="0" i="0" u="none" strike="noStrike" dirty="0">
                <a:solidFill>
                  <a:srgbClr val="014A75"/>
                </a:solidFill>
                <a:effectLst/>
                <a:latin typeface="Source Sans Pro" panose="020B0503030403020204" pitchFamily="34" charset="0"/>
              </a:rPr>
              <a:t>Universidad de Zaragoza, I3A, </a:t>
            </a:r>
            <a:r>
              <a:rPr lang="es-ES" sz="2400" b="0" i="0" u="none" strike="noStrike" dirty="0" err="1">
                <a:solidFill>
                  <a:srgbClr val="014A75"/>
                </a:solidFill>
                <a:effectLst/>
                <a:latin typeface="Source Sans Pro" panose="020B0503030403020204" pitchFamily="34" charset="0"/>
              </a:rPr>
              <a:t>Spain</a:t>
            </a:r>
            <a:r>
              <a:rPr lang="es-ES" sz="2400" b="0" i="0" u="none" strike="noStrike" dirty="0">
                <a:solidFill>
                  <a:srgbClr val="014A75"/>
                </a:solidFill>
                <a:effectLst/>
                <a:latin typeface="Source Sans Pro" panose="020B0503030403020204" pitchFamily="34" charset="0"/>
              </a:rPr>
              <a:t>      </a:t>
            </a:r>
            <a:r>
              <a:rPr lang="es-ES" sz="2400" b="0" i="0" u="none" strike="noStrike" baseline="30000" dirty="0">
                <a:solidFill>
                  <a:srgbClr val="014A75"/>
                </a:solidFill>
                <a:effectLst/>
                <a:latin typeface="Source Sans Pro" panose="020B0503030403020204" pitchFamily="34" charset="0"/>
              </a:rPr>
              <a:t>2</a:t>
            </a:r>
            <a:r>
              <a:rPr lang="es-ES" sz="2400" b="0" i="0" u="none" strike="noStrike" dirty="0">
                <a:solidFill>
                  <a:srgbClr val="014A75"/>
                </a:solidFill>
                <a:effectLst/>
                <a:latin typeface="Source Sans Pro" panose="020B0503030403020204" pitchFamily="34" charset="0"/>
              </a:rPr>
              <a:t>Amazon</a:t>
            </a:r>
            <a:endParaRPr lang="de-DE" sz="2400" b="1" strike="noStrike" spc="-1" dirty="0">
              <a:solidFill>
                <a:srgbClr val="014A75"/>
              </a:solidFill>
              <a:latin typeface="Source Sans Pro"/>
              <a:ea typeface="Source Sans Pro"/>
            </a:endParaRPr>
          </a:p>
          <a:p>
            <a:pPr marL="228600" indent="-227160">
              <a:lnSpc>
                <a:spcPct val="100000"/>
              </a:lnSpc>
              <a:spcBef>
                <a:spcPts val="1001"/>
              </a:spcBef>
              <a:buNone/>
              <a:tabLst>
                <a:tab pos="0" algn="l"/>
              </a:tabLst>
            </a:pPr>
            <a:endParaRPr lang="de-DE" sz="3200" strike="noStrike" spc="-1" dirty="0">
              <a:solidFill>
                <a:srgbClr val="014A75"/>
              </a:solidFill>
              <a:latin typeface="Source Sans Pro"/>
              <a:ea typeface="Source Sans Pro"/>
            </a:endParaRPr>
          </a:p>
          <a:p>
            <a:pPr marL="228600" indent="-227160">
              <a:lnSpc>
                <a:spcPct val="100000"/>
              </a:lnSpc>
              <a:spcBef>
                <a:spcPts val="1001"/>
              </a:spcBef>
              <a:buNone/>
              <a:tabLst>
                <a:tab pos="0" algn="l"/>
              </a:tabLst>
            </a:pPr>
            <a:endParaRPr lang="es-ES" sz="3200" strike="noStrike" spc="-1" dirty="0">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Google Shape;194;p22"/>
          <p:cNvPicPr/>
          <p:nvPr/>
        </p:nvPicPr>
        <p:blipFill>
          <a:blip r:embed="rId2"/>
          <a:stretch/>
        </p:blipFill>
        <p:spPr>
          <a:xfrm>
            <a:off x="5865840" y="4223520"/>
            <a:ext cx="14829480" cy="6443280"/>
          </a:xfrm>
          <a:prstGeom prst="rect">
            <a:avLst/>
          </a:prstGeom>
          <a:ln w="0">
            <a:noFill/>
          </a:ln>
        </p:spPr>
      </p:pic>
      <p:sp>
        <p:nvSpPr>
          <p:cNvPr id="163" name="CustomShape 1"/>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Introduction: Image Editing</a:t>
            </a:r>
            <a:endParaRPr lang="es-ES" sz="7600" b="0" strike="noStrike" spc="-1">
              <a:latin typeface="Arial"/>
            </a:endParaRPr>
          </a:p>
        </p:txBody>
      </p:sp>
      <p:sp>
        <p:nvSpPr>
          <p:cNvPr id="165"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A5D2BF82-1772-4D14-807E-E7FBDB839E18}" type="slidenum">
              <a:rPr lang="de-DE" sz="2800" b="0" strike="noStrike" spc="-1">
                <a:solidFill>
                  <a:srgbClr val="888888"/>
                </a:solidFill>
                <a:latin typeface="Source Sans 3 SemiBold"/>
                <a:ea typeface="Source Sans 3 SemiBold"/>
              </a:rPr>
              <a:t>10</a:t>
            </a:fld>
            <a:endParaRPr lang="es-ES" sz="2800" b="0" strike="noStrike" spc="-1">
              <a:latin typeface="Arial"/>
            </a:endParaRPr>
          </a:p>
        </p:txBody>
      </p:sp>
      <p:sp>
        <p:nvSpPr>
          <p:cNvPr id="168" name="CustomShape 4"/>
          <p:cNvSpPr/>
          <p:nvPr/>
        </p:nvSpPr>
        <p:spPr>
          <a:xfrm>
            <a:off x="20617560" y="6419880"/>
            <a:ext cx="1287360" cy="184968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15000"/>
              </a:lnSpc>
              <a:spcAft>
                <a:spcPts val="1199"/>
              </a:spcAft>
              <a:buNone/>
              <a:tabLst>
                <a:tab pos="0" algn="l"/>
              </a:tabLst>
            </a:pPr>
            <a:r>
              <a:rPr lang="de-DE" sz="7800" b="1" strike="noStrike" spc="-1">
                <a:solidFill>
                  <a:srgbClr val="073763"/>
                </a:solidFill>
                <a:latin typeface="Arial"/>
                <a:ea typeface="Arial"/>
              </a:rPr>
              <a:t>?</a:t>
            </a:r>
            <a:endParaRPr lang="es-ES" sz="7800" b="0" strike="noStrike" spc="-1">
              <a:latin typeface="Arial"/>
            </a:endParaRPr>
          </a:p>
        </p:txBody>
      </p:sp>
      <p:sp>
        <p:nvSpPr>
          <p:cNvPr id="169" name="CustomShape 5"/>
          <p:cNvSpPr/>
          <p:nvPr/>
        </p:nvSpPr>
        <p:spPr>
          <a:xfrm>
            <a:off x="18329400" y="4297680"/>
            <a:ext cx="5059440" cy="6348960"/>
          </a:xfrm>
          <a:prstGeom prst="roundRect">
            <a:avLst>
              <a:gd name="adj" fmla="val 16667"/>
            </a:avLst>
          </a:prstGeom>
          <a:solidFill>
            <a:schemeClr val="lt1"/>
          </a:solidFill>
          <a:ln w="28440">
            <a:solidFill>
              <a:srgbClr val="073763"/>
            </a:solidFill>
            <a:round/>
          </a:ln>
        </p:spPr>
        <p:style>
          <a:lnRef idx="0">
            <a:scrgbClr r="0" g="0" b="0"/>
          </a:lnRef>
          <a:fillRef idx="0">
            <a:scrgbClr r="0" g="0" b="0"/>
          </a:fillRef>
          <a:effectRef idx="0">
            <a:scrgbClr r="0" g="0" b="0"/>
          </a:effectRef>
          <a:fontRef idx="minor"/>
        </p:style>
      </p:sp>
      <p:pic>
        <p:nvPicPr>
          <p:cNvPr id="170" name="Google Shape;204;p22"/>
          <p:cNvPicPr/>
          <p:nvPr/>
        </p:nvPicPr>
        <p:blipFill>
          <a:blip r:embed="rId3"/>
          <a:stretch/>
        </p:blipFill>
        <p:spPr>
          <a:xfrm>
            <a:off x="18710640" y="6278040"/>
            <a:ext cx="2088360" cy="1566720"/>
          </a:xfrm>
          <a:prstGeom prst="rect">
            <a:avLst/>
          </a:prstGeom>
          <a:ln w="0">
            <a:noFill/>
          </a:ln>
        </p:spPr>
      </p:pic>
      <p:pic>
        <p:nvPicPr>
          <p:cNvPr id="171" name="Google Shape;205;p22"/>
          <p:cNvPicPr/>
          <p:nvPr/>
        </p:nvPicPr>
        <p:blipFill>
          <a:blip r:embed="rId4"/>
          <a:stretch/>
        </p:blipFill>
        <p:spPr>
          <a:xfrm>
            <a:off x="21286440" y="6067080"/>
            <a:ext cx="1848240" cy="1849680"/>
          </a:xfrm>
          <a:prstGeom prst="rect">
            <a:avLst/>
          </a:prstGeom>
          <a:ln w="0">
            <a:noFill/>
          </a:ln>
        </p:spPr>
      </p:pic>
      <p:pic>
        <p:nvPicPr>
          <p:cNvPr id="172" name="Google Shape;206;p22"/>
          <p:cNvPicPr/>
          <p:nvPr/>
        </p:nvPicPr>
        <p:blipFill>
          <a:blip r:embed="rId5"/>
          <a:stretch/>
        </p:blipFill>
        <p:spPr>
          <a:xfrm>
            <a:off x="21046320" y="8358120"/>
            <a:ext cx="2088360" cy="2089800"/>
          </a:xfrm>
          <a:prstGeom prst="rect">
            <a:avLst/>
          </a:prstGeom>
          <a:ln w="0">
            <a:noFill/>
          </a:ln>
        </p:spPr>
      </p:pic>
      <p:sp>
        <p:nvSpPr>
          <p:cNvPr id="173" name="CustomShape 6"/>
          <p:cNvSpPr/>
          <p:nvPr/>
        </p:nvSpPr>
        <p:spPr>
          <a:xfrm>
            <a:off x="18329400" y="4223520"/>
            <a:ext cx="5059440" cy="99864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00000"/>
              </a:lnSpc>
              <a:buNone/>
              <a:tabLst>
                <a:tab pos="0" algn="l"/>
              </a:tabLst>
            </a:pPr>
            <a:r>
              <a:rPr lang="de-DE" sz="4400" b="1" strike="noStrike" spc="-1" dirty="0">
                <a:solidFill>
                  <a:srgbClr val="073763"/>
                </a:solidFill>
                <a:latin typeface="Arial"/>
                <a:ea typeface="Arial"/>
              </a:rPr>
              <a:t>Inverse Rendering</a:t>
            </a:r>
            <a:endParaRPr lang="es-ES" sz="4400" b="0" strike="noStrike" spc="-1" dirty="0">
              <a:latin typeface="Arial"/>
            </a:endParaRPr>
          </a:p>
        </p:txBody>
      </p:sp>
      <p:sp>
        <p:nvSpPr>
          <p:cNvPr id="174" name="CustomShape 7"/>
          <p:cNvSpPr/>
          <p:nvPr/>
        </p:nvSpPr>
        <p:spPr>
          <a:xfrm>
            <a:off x="21346560" y="5463720"/>
            <a:ext cx="1728360" cy="61956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00000"/>
              </a:lnSpc>
              <a:buNone/>
              <a:tabLst>
                <a:tab pos="0" algn="l"/>
              </a:tabLst>
            </a:pPr>
            <a:r>
              <a:rPr lang="de-DE" sz="2600" b="1" strike="noStrike" spc="-1">
                <a:solidFill>
                  <a:srgbClr val="073763"/>
                </a:solidFill>
                <a:latin typeface="Arial"/>
                <a:ea typeface="Arial"/>
              </a:rPr>
              <a:t>Geometry</a:t>
            </a:r>
            <a:endParaRPr lang="es-ES" sz="2600" b="0" strike="noStrike" spc="-1">
              <a:latin typeface="Arial"/>
            </a:endParaRPr>
          </a:p>
        </p:txBody>
      </p:sp>
      <p:sp>
        <p:nvSpPr>
          <p:cNvPr id="175" name="CustomShape 8"/>
          <p:cNvSpPr/>
          <p:nvPr/>
        </p:nvSpPr>
        <p:spPr>
          <a:xfrm>
            <a:off x="21226320" y="8168400"/>
            <a:ext cx="1728360" cy="61956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00000"/>
              </a:lnSpc>
              <a:buNone/>
              <a:tabLst>
                <a:tab pos="0" algn="l"/>
              </a:tabLst>
            </a:pPr>
            <a:r>
              <a:rPr lang="de-DE" sz="2600" b="1" strike="noStrike" spc="-1">
                <a:solidFill>
                  <a:srgbClr val="073763"/>
                </a:solidFill>
                <a:latin typeface="Arial"/>
                <a:ea typeface="Arial"/>
              </a:rPr>
              <a:t>Camera</a:t>
            </a:r>
            <a:endParaRPr lang="es-ES" sz="2600" b="0" strike="noStrike" spc="-1">
              <a:latin typeface="Arial"/>
            </a:endParaRPr>
          </a:p>
        </p:txBody>
      </p:sp>
      <p:sp>
        <p:nvSpPr>
          <p:cNvPr id="176" name="CustomShape 9"/>
          <p:cNvSpPr/>
          <p:nvPr/>
        </p:nvSpPr>
        <p:spPr>
          <a:xfrm>
            <a:off x="18844920" y="8168400"/>
            <a:ext cx="1728360" cy="61956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00000"/>
              </a:lnSpc>
              <a:buNone/>
              <a:tabLst>
                <a:tab pos="0" algn="l"/>
              </a:tabLst>
            </a:pPr>
            <a:r>
              <a:rPr lang="de-DE" sz="2600" b="1" strike="noStrike" spc="-1">
                <a:solidFill>
                  <a:srgbClr val="073763"/>
                </a:solidFill>
                <a:latin typeface="Arial"/>
                <a:ea typeface="Arial"/>
              </a:rPr>
              <a:t>Material</a:t>
            </a:r>
            <a:endParaRPr lang="es-ES" sz="2600" b="0" strike="noStrike" spc="-1">
              <a:latin typeface="Arial"/>
            </a:endParaRPr>
          </a:p>
        </p:txBody>
      </p:sp>
      <p:pic>
        <p:nvPicPr>
          <p:cNvPr id="177" name="Google Shape;211;p22"/>
          <p:cNvPicPr/>
          <p:nvPr/>
        </p:nvPicPr>
        <p:blipFill>
          <a:blip r:embed="rId6"/>
          <a:srcRect l="12392" t="13403" r="7753" b="13209"/>
          <a:stretch/>
        </p:blipFill>
        <p:spPr>
          <a:xfrm>
            <a:off x="18967320" y="8999640"/>
            <a:ext cx="1575000" cy="1448280"/>
          </a:xfrm>
          <a:prstGeom prst="rect">
            <a:avLst/>
          </a:prstGeom>
          <a:ln w="0">
            <a:noFill/>
          </a:ln>
        </p:spPr>
      </p:pic>
      <p:sp>
        <p:nvSpPr>
          <p:cNvPr id="178" name="CustomShape 10"/>
          <p:cNvSpPr/>
          <p:nvPr/>
        </p:nvSpPr>
        <p:spPr>
          <a:xfrm>
            <a:off x="18710640" y="5440320"/>
            <a:ext cx="2088360" cy="61956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00000"/>
              </a:lnSpc>
              <a:buNone/>
              <a:tabLst>
                <a:tab pos="0" algn="l"/>
              </a:tabLst>
            </a:pPr>
            <a:r>
              <a:rPr lang="de-DE" sz="2600" b="1" strike="noStrike" spc="-1">
                <a:solidFill>
                  <a:srgbClr val="073763"/>
                </a:solidFill>
                <a:latin typeface="Arial"/>
                <a:ea typeface="Arial"/>
              </a:rPr>
              <a:t>Illumination</a:t>
            </a:r>
            <a:endParaRPr lang="es-ES" sz="2600" b="0" strike="noStrike" spc="-1">
              <a:latin typeface="Arial"/>
            </a:endParaRPr>
          </a:p>
        </p:txBody>
      </p:sp>
      <p:sp>
        <p:nvSpPr>
          <p:cNvPr id="179" name="CustomShape 11"/>
          <p:cNvSpPr/>
          <p:nvPr/>
        </p:nvSpPr>
        <p:spPr>
          <a:xfrm>
            <a:off x="1463040" y="4856040"/>
            <a:ext cx="4162320" cy="192024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3800" b="1" strike="noStrike" spc="-1">
                <a:solidFill>
                  <a:srgbClr val="073763"/>
                </a:solidFill>
                <a:latin typeface="Arial"/>
                <a:ea typeface="Arial"/>
              </a:rPr>
              <a:t>I’m seeing a </a:t>
            </a:r>
            <a:r>
              <a:rPr lang="de-DE" sz="3800" b="1" strike="noStrike" spc="-1">
                <a:solidFill>
                  <a:srgbClr val="B45F06"/>
                </a:solidFill>
                <a:latin typeface="Arial"/>
                <a:ea typeface="Arial"/>
              </a:rPr>
              <a:t>Metal</a:t>
            </a:r>
            <a:r>
              <a:rPr lang="de-DE" sz="3800" b="1" strike="noStrike" spc="-1">
                <a:solidFill>
                  <a:srgbClr val="073763"/>
                </a:solidFill>
                <a:latin typeface="Arial"/>
                <a:ea typeface="Arial"/>
              </a:rPr>
              <a:t> Duck,</a:t>
            </a:r>
            <a:endParaRPr lang="es-ES" sz="3800" b="0" strike="noStrike" spc="-1">
              <a:latin typeface="Arial"/>
            </a:endParaRPr>
          </a:p>
          <a:p>
            <a:pPr algn="ctr">
              <a:lnSpc>
                <a:spcPct val="100000"/>
              </a:lnSpc>
              <a:buNone/>
              <a:tabLst>
                <a:tab pos="0" algn="l"/>
              </a:tabLst>
            </a:pPr>
            <a:r>
              <a:rPr lang="de-DE" sz="3800" b="1" strike="noStrike" spc="-1">
                <a:solidFill>
                  <a:srgbClr val="073763"/>
                </a:solidFill>
                <a:latin typeface="Arial"/>
                <a:ea typeface="Arial"/>
              </a:rPr>
              <a:t>looks </a:t>
            </a:r>
            <a:r>
              <a:rPr lang="de-DE" sz="3800" b="1" strike="noStrike" spc="-1">
                <a:solidFill>
                  <a:srgbClr val="B45F06"/>
                </a:solidFill>
                <a:latin typeface="Arial"/>
                <a:ea typeface="Arial"/>
              </a:rPr>
              <a:t>heavy</a:t>
            </a:r>
            <a:endParaRPr lang="es-ES" sz="3800" b="0" strike="noStrike" spc="-1">
              <a:latin typeface="Arial"/>
            </a:endParaRPr>
          </a:p>
        </p:txBody>
      </p:sp>
      <p:sp>
        <p:nvSpPr>
          <p:cNvPr id="180" name="CustomShape 12"/>
          <p:cNvSpPr/>
          <p:nvPr/>
        </p:nvSpPr>
        <p:spPr>
          <a:xfrm>
            <a:off x="1463040" y="8056440"/>
            <a:ext cx="4162320" cy="192024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3800" b="1" strike="noStrike" spc="-1">
                <a:solidFill>
                  <a:srgbClr val="073763"/>
                </a:solidFill>
                <a:latin typeface="Arial"/>
                <a:ea typeface="Arial"/>
              </a:rPr>
              <a:t>I’m seeing a </a:t>
            </a:r>
            <a:r>
              <a:rPr lang="de-DE" sz="3800" b="1" strike="noStrike" spc="-1">
                <a:solidFill>
                  <a:srgbClr val="BF9000"/>
                </a:solidFill>
                <a:latin typeface="Arial"/>
                <a:ea typeface="Arial"/>
              </a:rPr>
              <a:t>Plastic</a:t>
            </a:r>
            <a:r>
              <a:rPr lang="de-DE" sz="3800" b="1" strike="noStrike" spc="-1">
                <a:solidFill>
                  <a:srgbClr val="073763"/>
                </a:solidFill>
                <a:latin typeface="Arial"/>
                <a:ea typeface="Arial"/>
              </a:rPr>
              <a:t> Duck,</a:t>
            </a:r>
            <a:endParaRPr lang="es-ES" sz="3800" b="0" strike="noStrike" spc="-1">
              <a:latin typeface="Arial"/>
            </a:endParaRPr>
          </a:p>
          <a:p>
            <a:pPr algn="ctr">
              <a:lnSpc>
                <a:spcPct val="100000"/>
              </a:lnSpc>
              <a:buNone/>
              <a:tabLst>
                <a:tab pos="0" algn="l"/>
              </a:tabLst>
            </a:pPr>
            <a:r>
              <a:rPr lang="de-DE" sz="3800" b="1" strike="noStrike" spc="-1">
                <a:solidFill>
                  <a:srgbClr val="073763"/>
                </a:solidFill>
                <a:latin typeface="Arial"/>
                <a:ea typeface="Arial"/>
              </a:rPr>
              <a:t>looks </a:t>
            </a:r>
            <a:r>
              <a:rPr lang="de-DE" sz="3800" b="1" strike="noStrike" spc="-1">
                <a:solidFill>
                  <a:srgbClr val="BF9000"/>
                </a:solidFill>
                <a:latin typeface="Arial"/>
                <a:ea typeface="Arial"/>
              </a:rPr>
              <a:t>light</a:t>
            </a:r>
            <a:endParaRPr lang="es-ES" sz="3800" b="0" strike="noStrike" spc="-1">
              <a:latin typeface="Arial"/>
            </a:endParaRPr>
          </a:p>
        </p:txBody>
      </p:sp>
      <p:sp>
        <p:nvSpPr>
          <p:cNvPr id="181" name="CustomShape 13"/>
          <p:cNvSpPr/>
          <p:nvPr/>
        </p:nvSpPr>
        <p:spPr>
          <a:xfrm>
            <a:off x="14080320" y="3032640"/>
            <a:ext cx="2893230" cy="99864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00000"/>
              </a:lnSpc>
              <a:buNone/>
              <a:tabLst>
                <a:tab pos="0" algn="l"/>
              </a:tabLst>
            </a:pPr>
            <a:r>
              <a:rPr lang="de-DE" sz="4400" b="1" strike="noStrike" spc="-1" dirty="0">
                <a:solidFill>
                  <a:srgbClr val="073763"/>
                </a:solidFill>
                <a:latin typeface="Arial"/>
                <a:ea typeface="Arial"/>
              </a:rPr>
              <a:t>Photos</a:t>
            </a:r>
            <a:endParaRPr lang="es-ES" sz="4400" b="0" strike="noStrike" spc="-1" dirty="0">
              <a:latin typeface="Arial"/>
            </a:endParaRPr>
          </a:p>
        </p:txBody>
      </p:sp>
      <p:sp>
        <p:nvSpPr>
          <p:cNvPr id="2" name="CustomShape 2">
            <a:extLst>
              <a:ext uri="{FF2B5EF4-FFF2-40B4-BE49-F238E27FC236}">
                <a16:creationId xmlns:a16="http://schemas.microsoft.com/office/drawing/2014/main" id="{0198668F-67E5-EBC5-1F84-4B8987643429}"/>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3" name="Google Shape;134;p17">
            <a:extLst>
              <a:ext uri="{FF2B5EF4-FFF2-40B4-BE49-F238E27FC236}">
                <a16:creationId xmlns:a16="http://schemas.microsoft.com/office/drawing/2014/main" id="{E4035530-480D-DBDB-543E-83A7DC8D03BC}"/>
              </a:ext>
            </a:extLst>
          </p:cNvPr>
          <p:cNvPicPr/>
          <p:nvPr/>
        </p:nvPicPr>
        <p:blipFill>
          <a:blip r:embed="rId7"/>
          <a:stretch/>
        </p:blipFill>
        <p:spPr>
          <a:xfrm>
            <a:off x="16428467" y="12538075"/>
            <a:ext cx="2566499" cy="811625"/>
          </a:xfrm>
          <a:prstGeom prst="rect">
            <a:avLst/>
          </a:prstGeom>
          <a:ln w="0">
            <a:noFill/>
          </a:ln>
        </p:spPr>
      </p:pic>
      <p:pic>
        <p:nvPicPr>
          <p:cNvPr id="4" name="Google Shape;135;p17">
            <a:extLst>
              <a:ext uri="{FF2B5EF4-FFF2-40B4-BE49-F238E27FC236}">
                <a16:creationId xmlns:a16="http://schemas.microsoft.com/office/drawing/2014/main" id="{21131F97-30F5-CC90-7830-997DC8B21A00}"/>
              </a:ext>
            </a:extLst>
          </p:cNvPr>
          <p:cNvPicPr/>
          <p:nvPr/>
        </p:nvPicPr>
        <p:blipFill rotWithShape="1">
          <a:blip r:embed="rId8"/>
          <a:srcRect t="24882"/>
          <a:stretch/>
        </p:blipFill>
        <p:spPr>
          <a:xfrm>
            <a:off x="13377998" y="12435480"/>
            <a:ext cx="3097973" cy="1104697"/>
          </a:xfrm>
          <a:prstGeom prst="rect">
            <a:avLst/>
          </a:prstGeom>
          <a:ln w="0">
            <a:noFill/>
          </a:ln>
        </p:spPr>
      </p:pic>
      <p:pic>
        <p:nvPicPr>
          <p:cNvPr id="5" name="Picture 4">
            <a:extLst>
              <a:ext uri="{FF2B5EF4-FFF2-40B4-BE49-F238E27FC236}">
                <a16:creationId xmlns:a16="http://schemas.microsoft.com/office/drawing/2014/main" id="{F3911099-9F55-03DE-44DB-624DDED92AB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3">
            <a:extLst>
              <a:ext uri="{FF2B5EF4-FFF2-40B4-BE49-F238E27FC236}">
                <a16:creationId xmlns:a16="http://schemas.microsoft.com/office/drawing/2014/main" id="{703CFF59-B5CC-9784-9C28-1D6B02C634A4}"/>
              </a:ext>
            </a:extLst>
          </p:cNvPr>
          <p:cNvSpPr/>
          <p:nvPr/>
        </p:nvSpPr>
        <p:spPr>
          <a:xfrm>
            <a:off x="14080320" y="3032640"/>
            <a:ext cx="2893230" cy="99864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00000"/>
              </a:lnSpc>
              <a:buNone/>
              <a:tabLst>
                <a:tab pos="0" algn="l"/>
              </a:tabLst>
            </a:pPr>
            <a:r>
              <a:rPr lang="de-DE" sz="4400" b="1" strike="noStrike" spc="-1" dirty="0">
                <a:solidFill>
                  <a:srgbClr val="073763"/>
                </a:solidFill>
                <a:latin typeface="Arial"/>
                <a:ea typeface="Arial"/>
              </a:rPr>
              <a:t>Photos</a:t>
            </a:r>
            <a:endParaRPr lang="es-ES" sz="4400" b="0" strike="noStrike" spc="-1" dirty="0">
              <a:latin typeface="Arial"/>
            </a:endParaRPr>
          </a:p>
        </p:txBody>
      </p:sp>
      <p:pic>
        <p:nvPicPr>
          <p:cNvPr id="182" name="Google Shape;217;p23"/>
          <p:cNvPicPr/>
          <p:nvPr/>
        </p:nvPicPr>
        <p:blipFill>
          <a:blip r:embed="rId2"/>
          <a:stretch/>
        </p:blipFill>
        <p:spPr>
          <a:xfrm>
            <a:off x="5865840" y="4223520"/>
            <a:ext cx="14829480" cy="6443280"/>
          </a:xfrm>
          <a:prstGeom prst="rect">
            <a:avLst/>
          </a:prstGeom>
          <a:ln w="0">
            <a:noFill/>
          </a:ln>
        </p:spPr>
      </p:pic>
      <p:sp>
        <p:nvSpPr>
          <p:cNvPr id="183" name="CustomShape 1"/>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Introduction: Image Editing</a:t>
            </a:r>
            <a:endParaRPr lang="es-ES" sz="7600" b="0" strike="noStrike" spc="-1">
              <a:latin typeface="Arial"/>
            </a:endParaRPr>
          </a:p>
        </p:txBody>
      </p:sp>
      <p:sp>
        <p:nvSpPr>
          <p:cNvPr id="185"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FF9888EF-2BE2-4117-B341-D7966F87AE15}" type="slidenum">
              <a:rPr lang="de-DE" sz="2800" b="0" strike="noStrike" spc="-1">
                <a:solidFill>
                  <a:srgbClr val="888888"/>
                </a:solidFill>
                <a:latin typeface="Source Sans 3 SemiBold"/>
                <a:ea typeface="Source Sans 3 SemiBold"/>
              </a:rPr>
              <a:t>11</a:t>
            </a:fld>
            <a:endParaRPr lang="es-ES" sz="2800" b="0" strike="noStrike" spc="-1">
              <a:latin typeface="Arial"/>
            </a:endParaRPr>
          </a:p>
        </p:txBody>
      </p:sp>
      <p:sp>
        <p:nvSpPr>
          <p:cNvPr id="188" name="CustomShape 4"/>
          <p:cNvSpPr/>
          <p:nvPr/>
        </p:nvSpPr>
        <p:spPr>
          <a:xfrm>
            <a:off x="1447200" y="5065200"/>
            <a:ext cx="4162320" cy="134100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3800" b="1" strike="noStrike" spc="-1">
                <a:solidFill>
                  <a:srgbClr val="073763"/>
                </a:solidFill>
                <a:latin typeface="Arial"/>
                <a:ea typeface="Arial"/>
              </a:rPr>
              <a:t>I’m seeing a </a:t>
            </a:r>
            <a:r>
              <a:rPr lang="de-DE" sz="3800" b="1" strike="noStrike" spc="-1">
                <a:solidFill>
                  <a:srgbClr val="B45F06"/>
                </a:solidFill>
                <a:latin typeface="Arial"/>
                <a:ea typeface="Arial"/>
              </a:rPr>
              <a:t>Metal</a:t>
            </a:r>
            <a:r>
              <a:rPr lang="de-DE" sz="3800" b="1" strike="noStrike" spc="-1">
                <a:solidFill>
                  <a:srgbClr val="073763"/>
                </a:solidFill>
                <a:latin typeface="Arial"/>
                <a:ea typeface="Arial"/>
              </a:rPr>
              <a:t> Duck</a:t>
            </a:r>
            <a:endParaRPr lang="es-ES" sz="3800" b="0" strike="noStrike" spc="-1">
              <a:latin typeface="Arial"/>
            </a:endParaRPr>
          </a:p>
        </p:txBody>
      </p:sp>
      <p:sp>
        <p:nvSpPr>
          <p:cNvPr id="189" name="CustomShape 5"/>
          <p:cNvSpPr/>
          <p:nvPr/>
        </p:nvSpPr>
        <p:spPr>
          <a:xfrm>
            <a:off x="1447200" y="8358120"/>
            <a:ext cx="4162320" cy="134100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3800" b="1" strike="noStrike" spc="-1">
                <a:solidFill>
                  <a:srgbClr val="073763"/>
                </a:solidFill>
                <a:latin typeface="Arial"/>
                <a:ea typeface="Arial"/>
              </a:rPr>
              <a:t>I’m seeing a </a:t>
            </a:r>
            <a:r>
              <a:rPr lang="de-DE" sz="3800" b="1" strike="noStrike" spc="-1">
                <a:solidFill>
                  <a:srgbClr val="BF9000"/>
                </a:solidFill>
                <a:latin typeface="Arial"/>
                <a:ea typeface="Arial"/>
              </a:rPr>
              <a:t>Plastic</a:t>
            </a:r>
            <a:r>
              <a:rPr lang="de-DE" sz="3800" b="1" strike="noStrike" spc="-1">
                <a:solidFill>
                  <a:srgbClr val="073763"/>
                </a:solidFill>
                <a:latin typeface="Arial"/>
                <a:ea typeface="Arial"/>
              </a:rPr>
              <a:t> Duck</a:t>
            </a:r>
            <a:endParaRPr lang="es-ES" sz="3800" b="0" strike="noStrike" spc="-1">
              <a:latin typeface="Arial"/>
            </a:endParaRPr>
          </a:p>
        </p:txBody>
      </p:sp>
      <p:sp>
        <p:nvSpPr>
          <p:cNvPr id="190" name="CustomShape 6"/>
          <p:cNvSpPr/>
          <p:nvPr/>
        </p:nvSpPr>
        <p:spPr>
          <a:xfrm>
            <a:off x="20617560" y="6419880"/>
            <a:ext cx="1287360" cy="184968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15000"/>
              </a:lnSpc>
              <a:spcAft>
                <a:spcPts val="1199"/>
              </a:spcAft>
              <a:buNone/>
              <a:tabLst>
                <a:tab pos="0" algn="l"/>
              </a:tabLst>
            </a:pPr>
            <a:r>
              <a:rPr lang="de-DE" sz="7800" b="1" strike="noStrike" spc="-1">
                <a:solidFill>
                  <a:srgbClr val="073763"/>
                </a:solidFill>
                <a:latin typeface="Arial"/>
                <a:ea typeface="Arial"/>
              </a:rPr>
              <a:t>?</a:t>
            </a:r>
            <a:endParaRPr lang="es-ES" sz="7800" b="0" strike="noStrike" spc="-1">
              <a:latin typeface="Arial"/>
            </a:endParaRPr>
          </a:p>
        </p:txBody>
      </p:sp>
      <p:sp>
        <p:nvSpPr>
          <p:cNvPr id="191" name="CustomShape 7"/>
          <p:cNvSpPr/>
          <p:nvPr/>
        </p:nvSpPr>
        <p:spPr>
          <a:xfrm>
            <a:off x="18329400" y="4297680"/>
            <a:ext cx="5059440" cy="6348960"/>
          </a:xfrm>
          <a:prstGeom prst="roundRect">
            <a:avLst>
              <a:gd name="adj" fmla="val 16667"/>
            </a:avLst>
          </a:prstGeom>
          <a:solidFill>
            <a:schemeClr val="lt1"/>
          </a:solidFill>
          <a:ln w="28440">
            <a:solidFill>
              <a:srgbClr val="073763"/>
            </a:solidFill>
            <a:round/>
          </a:ln>
        </p:spPr>
        <p:style>
          <a:lnRef idx="0">
            <a:scrgbClr r="0" g="0" b="0"/>
          </a:lnRef>
          <a:fillRef idx="0">
            <a:scrgbClr r="0" g="0" b="0"/>
          </a:fillRef>
          <a:effectRef idx="0">
            <a:scrgbClr r="0" g="0" b="0"/>
          </a:effectRef>
          <a:fontRef idx="minor"/>
        </p:style>
      </p:sp>
      <p:pic>
        <p:nvPicPr>
          <p:cNvPr id="192" name="Google Shape;227;p23"/>
          <p:cNvPicPr/>
          <p:nvPr/>
        </p:nvPicPr>
        <p:blipFill>
          <a:blip r:embed="rId3"/>
          <a:stretch/>
        </p:blipFill>
        <p:spPr>
          <a:xfrm>
            <a:off x="18710640" y="6278040"/>
            <a:ext cx="2088360" cy="1566720"/>
          </a:xfrm>
          <a:prstGeom prst="rect">
            <a:avLst/>
          </a:prstGeom>
          <a:ln w="0">
            <a:noFill/>
          </a:ln>
        </p:spPr>
      </p:pic>
      <p:pic>
        <p:nvPicPr>
          <p:cNvPr id="193" name="Google Shape;228;p23"/>
          <p:cNvPicPr/>
          <p:nvPr/>
        </p:nvPicPr>
        <p:blipFill>
          <a:blip r:embed="rId4"/>
          <a:stretch/>
        </p:blipFill>
        <p:spPr>
          <a:xfrm>
            <a:off x="21286440" y="6067080"/>
            <a:ext cx="1848240" cy="1849680"/>
          </a:xfrm>
          <a:prstGeom prst="rect">
            <a:avLst/>
          </a:prstGeom>
          <a:ln w="0">
            <a:noFill/>
          </a:ln>
        </p:spPr>
      </p:pic>
      <p:pic>
        <p:nvPicPr>
          <p:cNvPr id="194" name="Google Shape;229;p23"/>
          <p:cNvPicPr/>
          <p:nvPr/>
        </p:nvPicPr>
        <p:blipFill>
          <a:blip r:embed="rId5"/>
          <a:stretch/>
        </p:blipFill>
        <p:spPr>
          <a:xfrm>
            <a:off x="21046320" y="8358120"/>
            <a:ext cx="2088360" cy="2089800"/>
          </a:xfrm>
          <a:prstGeom prst="rect">
            <a:avLst/>
          </a:prstGeom>
          <a:ln w="0">
            <a:noFill/>
          </a:ln>
        </p:spPr>
      </p:pic>
      <p:sp>
        <p:nvSpPr>
          <p:cNvPr id="195" name="CustomShape 8"/>
          <p:cNvSpPr/>
          <p:nvPr/>
        </p:nvSpPr>
        <p:spPr>
          <a:xfrm>
            <a:off x="18329400" y="4223520"/>
            <a:ext cx="5059440" cy="99864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00000"/>
              </a:lnSpc>
              <a:buNone/>
              <a:tabLst>
                <a:tab pos="0" algn="l"/>
              </a:tabLst>
            </a:pPr>
            <a:r>
              <a:rPr lang="de-DE" sz="4400" b="1" strike="noStrike" spc="-1">
                <a:solidFill>
                  <a:srgbClr val="073763"/>
                </a:solidFill>
                <a:latin typeface="Arial"/>
                <a:ea typeface="Arial"/>
              </a:rPr>
              <a:t>Inverse Rendering</a:t>
            </a:r>
            <a:endParaRPr lang="es-ES" sz="4400" b="0" strike="noStrike" spc="-1">
              <a:latin typeface="Arial"/>
            </a:endParaRPr>
          </a:p>
        </p:txBody>
      </p:sp>
      <p:sp>
        <p:nvSpPr>
          <p:cNvPr id="196" name="CustomShape 9"/>
          <p:cNvSpPr/>
          <p:nvPr/>
        </p:nvSpPr>
        <p:spPr>
          <a:xfrm>
            <a:off x="21346560" y="5463720"/>
            <a:ext cx="1728360" cy="61956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00000"/>
              </a:lnSpc>
              <a:buNone/>
              <a:tabLst>
                <a:tab pos="0" algn="l"/>
              </a:tabLst>
            </a:pPr>
            <a:r>
              <a:rPr lang="de-DE" sz="2600" b="1" strike="noStrike" spc="-1">
                <a:solidFill>
                  <a:srgbClr val="073763"/>
                </a:solidFill>
                <a:latin typeface="Arial"/>
                <a:ea typeface="Arial"/>
              </a:rPr>
              <a:t>Geometry</a:t>
            </a:r>
            <a:endParaRPr lang="es-ES" sz="2600" b="0" strike="noStrike" spc="-1">
              <a:latin typeface="Arial"/>
            </a:endParaRPr>
          </a:p>
        </p:txBody>
      </p:sp>
      <p:sp>
        <p:nvSpPr>
          <p:cNvPr id="197" name="CustomShape 10"/>
          <p:cNvSpPr/>
          <p:nvPr/>
        </p:nvSpPr>
        <p:spPr>
          <a:xfrm>
            <a:off x="21226320" y="8168400"/>
            <a:ext cx="1728360" cy="61956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00000"/>
              </a:lnSpc>
              <a:buNone/>
              <a:tabLst>
                <a:tab pos="0" algn="l"/>
              </a:tabLst>
            </a:pPr>
            <a:r>
              <a:rPr lang="de-DE" sz="2600" b="1" strike="noStrike" spc="-1">
                <a:solidFill>
                  <a:srgbClr val="073763"/>
                </a:solidFill>
                <a:latin typeface="Arial"/>
                <a:ea typeface="Arial"/>
              </a:rPr>
              <a:t>Camera</a:t>
            </a:r>
            <a:endParaRPr lang="es-ES" sz="2600" b="0" strike="noStrike" spc="-1">
              <a:latin typeface="Arial"/>
            </a:endParaRPr>
          </a:p>
        </p:txBody>
      </p:sp>
      <p:sp>
        <p:nvSpPr>
          <p:cNvPr id="198" name="CustomShape 11"/>
          <p:cNvSpPr/>
          <p:nvPr/>
        </p:nvSpPr>
        <p:spPr>
          <a:xfrm>
            <a:off x="18844920" y="8168400"/>
            <a:ext cx="1728360" cy="61956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00000"/>
              </a:lnSpc>
              <a:buNone/>
              <a:tabLst>
                <a:tab pos="0" algn="l"/>
              </a:tabLst>
            </a:pPr>
            <a:r>
              <a:rPr lang="de-DE" sz="2600" b="1" strike="noStrike" spc="-1">
                <a:solidFill>
                  <a:srgbClr val="073763"/>
                </a:solidFill>
                <a:latin typeface="Arial"/>
                <a:ea typeface="Arial"/>
              </a:rPr>
              <a:t>Material</a:t>
            </a:r>
            <a:endParaRPr lang="es-ES" sz="2600" b="0" strike="noStrike" spc="-1">
              <a:latin typeface="Arial"/>
            </a:endParaRPr>
          </a:p>
        </p:txBody>
      </p:sp>
      <p:pic>
        <p:nvPicPr>
          <p:cNvPr id="199" name="Google Shape;234;p23"/>
          <p:cNvPicPr/>
          <p:nvPr/>
        </p:nvPicPr>
        <p:blipFill>
          <a:blip r:embed="rId6"/>
          <a:srcRect l="12392" t="13403" r="7753" b="13209"/>
          <a:stretch/>
        </p:blipFill>
        <p:spPr>
          <a:xfrm>
            <a:off x="18967320" y="8999640"/>
            <a:ext cx="1575000" cy="1448280"/>
          </a:xfrm>
          <a:prstGeom prst="rect">
            <a:avLst/>
          </a:prstGeom>
          <a:ln w="0">
            <a:noFill/>
          </a:ln>
        </p:spPr>
      </p:pic>
      <p:sp>
        <p:nvSpPr>
          <p:cNvPr id="200" name="CustomShape 12"/>
          <p:cNvSpPr/>
          <p:nvPr/>
        </p:nvSpPr>
        <p:spPr>
          <a:xfrm>
            <a:off x="18710640" y="5440320"/>
            <a:ext cx="2088360" cy="61956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00000"/>
              </a:lnSpc>
              <a:buNone/>
              <a:tabLst>
                <a:tab pos="0" algn="l"/>
              </a:tabLst>
            </a:pPr>
            <a:r>
              <a:rPr lang="de-DE" sz="2600" b="1" strike="noStrike" spc="-1">
                <a:solidFill>
                  <a:srgbClr val="073763"/>
                </a:solidFill>
                <a:latin typeface="Arial"/>
                <a:ea typeface="Arial"/>
              </a:rPr>
              <a:t>Illumination</a:t>
            </a:r>
            <a:endParaRPr lang="es-ES" sz="2600" b="0" strike="noStrike" spc="-1">
              <a:latin typeface="Arial"/>
            </a:endParaRPr>
          </a:p>
        </p:txBody>
      </p:sp>
      <p:sp>
        <p:nvSpPr>
          <p:cNvPr id="201" name="CustomShape 13"/>
          <p:cNvSpPr/>
          <p:nvPr/>
        </p:nvSpPr>
        <p:spPr>
          <a:xfrm>
            <a:off x="1463040" y="4856040"/>
            <a:ext cx="4162320" cy="192024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3800" b="1" strike="noStrike" spc="-1">
                <a:solidFill>
                  <a:srgbClr val="073763"/>
                </a:solidFill>
                <a:latin typeface="Arial"/>
                <a:ea typeface="Arial"/>
              </a:rPr>
              <a:t>I’m seeing a </a:t>
            </a:r>
            <a:r>
              <a:rPr lang="de-DE" sz="3800" b="1" strike="noStrike" spc="-1">
                <a:solidFill>
                  <a:srgbClr val="B45F06"/>
                </a:solidFill>
                <a:latin typeface="Arial"/>
                <a:ea typeface="Arial"/>
              </a:rPr>
              <a:t>Metal</a:t>
            </a:r>
            <a:r>
              <a:rPr lang="de-DE" sz="3800" b="1" strike="noStrike" spc="-1">
                <a:solidFill>
                  <a:srgbClr val="073763"/>
                </a:solidFill>
                <a:latin typeface="Arial"/>
                <a:ea typeface="Arial"/>
              </a:rPr>
              <a:t> Duck,</a:t>
            </a:r>
            <a:endParaRPr lang="es-ES" sz="3800" b="0" strike="noStrike" spc="-1">
              <a:latin typeface="Arial"/>
            </a:endParaRPr>
          </a:p>
          <a:p>
            <a:pPr algn="ctr">
              <a:lnSpc>
                <a:spcPct val="100000"/>
              </a:lnSpc>
              <a:buNone/>
              <a:tabLst>
                <a:tab pos="0" algn="l"/>
              </a:tabLst>
            </a:pPr>
            <a:r>
              <a:rPr lang="de-DE" sz="3800" b="1" strike="noStrike" spc="-1">
                <a:solidFill>
                  <a:srgbClr val="073763"/>
                </a:solidFill>
                <a:latin typeface="Arial"/>
                <a:ea typeface="Arial"/>
              </a:rPr>
              <a:t>looks </a:t>
            </a:r>
            <a:r>
              <a:rPr lang="de-DE" sz="3800" b="1" strike="noStrike" spc="-1">
                <a:solidFill>
                  <a:srgbClr val="B45F06"/>
                </a:solidFill>
                <a:latin typeface="Arial"/>
                <a:ea typeface="Arial"/>
              </a:rPr>
              <a:t>heavy</a:t>
            </a:r>
            <a:endParaRPr lang="es-ES" sz="3800" b="0" strike="noStrike" spc="-1">
              <a:latin typeface="Arial"/>
            </a:endParaRPr>
          </a:p>
        </p:txBody>
      </p:sp>
      <p:sp>
        <p:nvSpPr>
          <p:cNvPr id="202" name="CustomShape 14"/>
          <p:cNvSpPr/>
          <p:nvPr/>
        </p:nvSpPr>
        <p:spPr>
          <a:xfrm>
            <a:off x="1463040" y="8056440"/>
            <a:ext cx="4162320" cy="192024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3800" b="1" strike="noStrike" spc="-1">
                <a:solidFill>
                  <a:srgbClr val="073763"/>
                </a:solidFill>
                <a:latin typeface="Arial"/>
                <a:ea typeface="Arial"/>
              </a:rPr>
              <a:t>I’m seeing a </a:t>
            </a:r>
            <a:r>
              <a:rPr lang="de-DE" sz="3800" b="1" strike="noStrike" spc="-1">
                <a:solidFill>
                  <a:srgbClr val="BF9000"/>
                </a:solidFill>
                <a:latin typeface="Arial"/>
                <a:ea typeface="Arial"/>
              </a:rPr>
              <a:t>Plastic</a:t>
            </a:r>
            <a:r>
              <a:rPr lang="de-DE" sz="3800" b="1" strike="noStrike" spc="-1">
                <a:solidFill>
                  <a:srgbClr val="073763"/>
                </a:solidFill>
                <a:latin typeface="Arial"/>
                <a:ea typeface="Arial"/>
              </a:rPr>
              <a:t> Duck,</a:t>
            </a:r>
            <a:endParaRPr lang="es-ES" sz="3800" b="0" strike="noStrike" spc="-1">
              <a:latin typeface="Arial"/>
            </a:endParaRPr>
          </a:p>
          <a:p>
            <a:pPr algn="ctr">
              <a:lnSpc>
                <a:spcPct val="100000"/>
              </a:lnSpc>
              <a:buNone/>
              <a:tabLst>
                <a:tab pos="0" algn="l"/>
              </a:tabLst>
            </a:pPr>
            <a:r>
              <a:rPr lang="de-DE" sz="3800" b="1" strike="noStrike" spc="-1">
                <a:solidFill>
                  <a:srgbClr val="073763"/>
                </a:solidFill>
                <a:latin typeface="Arial"/>
                <a:ea typeface="Arial"/>
              </a:rPr>
              <a:t>looks </a:t>
            </a:r>
            <a:r>
              <a:rPr lang="de-DE" sz="3800" b="1" strike="noStrike" spc="-1">
                <a:solidFill>
                  <a:srgbClr val="BF9000"/>
                </a:solidFill>
                <a:latin typeface="Arial"/>
                <a:ea typeface="Arial"/>
              </a:rPr>
              <a:t>light</a:t>
            </a:r>
            <a:endParaRPr lang="es-ES" sz="3800" b="0" strike="noStrike" spc="-1">
              <a:latin typeface="Arial"/>
            </a:endParaRPr>
          </a:p>
        </p:txBody>
      </p:sp>
      <p:sp>
        <p:nvSpPr>
          <p:cNvPr id="203" name="CustomShape 15"/>
          <p:cNvSpPr/>
          <p:nvPr/>
        </p:nvSpPr>
        <p:spPr>
          <a:xfrm>
            <a:off x="1126080" y="3012120"/>
            <a:ext cx="22788360" cy="8669880"/>
          </a:xfrm>
          <a:prstGeom prst="rect">
            <a:avLst/>
          </a:prstGeom>
          <a:solidFill>
            <a:srgbClr val="FFFFFF">
              <a:alpha val="75000"/>
            </a:srgbClr>
          </a:solidFill>
          <a:ln w="0">
            <a:noFill/>
          </a:ln>
        </p:spPr>
        <p:style>
          <a:lnRef idx="0">
            <a:scrgbClr r="0" g="0" b="0"/>
          </a:lnRef>
          <a:fillRef idx="0">
            <a:scrgbClr r="0" g="0" b="0"/>
          </a:fillRef>
          <a:effectRef idx="0">
            <a:scrgbClr r="0" g="0" b="0"/>
          </a:effectRef>
          <a:fontRef idx="minor"/>
        </p:style>
      </p:sp>
      <p:sp>
        <p:nvSpPr>
          <p:cNvPr id="204" name="CustomShape 16"/>
          <p:cNvSpPr/>
          <p:nvPr/>
        </p:nvSpPr>
        <p:spPr>
          <a:xfrm>
            <a:off x="6729480" y="4591066"/>
            <a:ext cx="10390320" cy="4370427"/>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wrap="square" lIns="90000" tIns="91440" rIns="90000" bIns="91440" anchor="t">
            <a:spAutoFit/>
          </a:bodyPr>
          <a:lstStyle/>
          <a:p>
            <a:pPr algn="ctr">
              <a:lnSpc>
                <a:spcPct val="100000"/>
              </a:lnSpc>
              <a:buNone/>
              <a:tabLst>
                <a:tab pos="0" algn="l"/>
              </a:tabLst>
            </a:pPr>
            <a:r>
              <a:rPr lang="de-DE" sz="6800" b="1" strike="noStrike" spc="-1" dirty="0">
                <a:solidFill>
                  <a:srgbClr val="073763"/>
                </a:solidFill>
                <a:latin typeface="Arial"/>
                <a:ea typeface="Arial"/>
              </a:rPr>
              <a:t>Our Goal:</a:t>
            </a:r>
            <a:endParaRPr lang="es-ES" sz="6800" b="0" strike="noStrike" spc="-1" dirty="0">
              <a:latin typeface="Arial"/>
            </a:endParaRPr>
          </a:p>
          <a:p>
            <a:pPr algn="ctr">
              <a:lnSpc>
                <a:spcPct val="100000"/>
              </a:lnSpc>
              <a:buNone/>
              <a:tabLst>
                <a:tab pos="0" algn="l"/>
              </a:tabLst>
            </a:pPr>
            <a:r>
              <a:rPr lang="de-DE" sz="6800" b="1" strike="noStrike" spc="-1" dirty="0">
                <a:solidFill>
                  <a:srgbClr val="274E13"/>
                </a:solidFill>
                <a:latin typeface="Arial"/>
                <a:ea typeface="Arial"/>
              </a:rPr>
              <a:t>High-fidelity </a:t>
            </a:r>
            <a:r>
              <a:rPr lang="de-DE" sz="6800" b="0" strike="noStrike" spc="-1" dirty="0">
                <a:solidFill>
                  <a:srgbClr val="274E13"/>
                </a:solidFill>
                <a:latin typeface="Arial"/>
                <a:ea typeface="Arial"/>
              </a:rPr>
              <a:t>edits </a:t>
            </a:r>
            <a:r>
              <a:rPr lang="de-DE" sz="6800" b="1" strike="noStrike" spc="-1" dirty="0">
                <a:solidFill>
                  <a:srgbClr val="274E13"/>
                </a:solidFill>
                <a:latin typeface="Arial"/>
                <a:ea typeface="Arial"/>
              </a:rPr>
              <a:t> </a:t>
            </a:r>
            <a:endParaRPr lang="es-ES" sz="6800" b="0" strike="noStrike" spc="-1" dirty="0">
              <a:latin typeface="Arial"/>
            </a:endParaRPr>
          </a:p>
          <a:p>
            <a:pPr algn="ctr">
              <a:lnSpc>
                <a:spcPct val="100000"/>
              </a:lnSpc>
              <a:buNone/>
              <a:tabLst>
                <a:tab pos="0" algn="l"/>
              </a:tabLst>
            </a:pPr>
            <a:r>
              <a:rPr lang="de-DE" sz="6800" b="0" strike="noStrike" spc="-1" dirty="0">
                <a:solidFill>
                  <a:srgbClr val="274E13"/>
                </a:solidFill>
                <a:latin typeface="Arial"/>
                <a:ea typeface="Arial"/>
              </a:rPr>
              <a:t>from a</a:t>
            </a:r>
            <a:r>
              <a:rPr lang="de-DE" sz="6800" b="1" strike="noStrike" spc="-1" dirty="0">
                <a:solidFill>
                  <a:srgbClr val="274E13"/>
                </a:solidFill>
                <a:latin typeface="Arial"/>
                <a:ea typeface="Arial"/>
              </a:rPr>
              <a:t> single image </a:t>
            </a:r>
            <a:endParaRPr lang="es-ES" sz="6800" b="0" strike="noStrike" spc="-1" dirty="0">
              <a:latin typeface="Arial"/>
            </a:endParaRPr>
          </a:p>
          <a:p>
            <a:pPr algn="ctr">
              <a:lnSpc>
                <a:spcPct val="100000"/>
              </a:lnSpc>
              <a:buNone/>
              <a:tabLst>
                <a:tab pos="0" algn="l"/>
              </a:tabLst>
            </a:pPr>
            <a:r>
              <a:rPr lang="de-DE" sz="6800" b="0" strike="noStrike" spc="-1" dirty="0">
                <a:solidFill>
                  <a:srgbClr val="274E13"/>
                </a:solidFill>
                <a:latin typeface="Arial"/>
                <a:ea typeface="Arial"/>
              </a:rPr>
              <a:t>in an</a:t>
            </a:r>
            <a:r>
              <a:rPr lang="de-DE" sz="6800" b="1" strike="noStrike" spc="-1" dirty="0">
                <a:solidFill>
                  <a:srgbClr val="274E13"/>
                </a:solidFill>
                <a:latin typeface="Arial"/>
                <a:ea typeface="Arial"/>
              </a:rPr>
              <a:t> intuitive way.</a:t>
            </a:r>
            <a:endParaRPr lang="es-ES" sz="6800" b="0" strike="noStrike" spc="-1" dirty="0">
              <a:latin typeface="Arial"/>
            </a:endParaRPr>
          </a:p>
        </p:txBody>
      </p:sp>
      <p:sp>
        <p:nvSpPr>
          <p:cNvPr id="3" name="CustomShape 2">
            <a:extLst>
              <a:ext uri="{FF2B5EF4-FFF2-40B4-BE49-F238E27FC236}">
                <a16:creationId xmlns:a16="http://schemas.microsoft.com/office/drawing/2014/main" id="{569B8136-F062-FE39-9D34-6836613C7156}"/>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4" name="Google Shape;134;p17">
            <a:extLst>
              <a:ext uri="{FF2B5EF4-FFF2-40B4-BE49-F238E27FC236}">
                <a16:creationId xmlns:a16="http://schemas.microsoft.com/office/drawing/2014/main" id="{5E46D709-6F9D-C6D8-77B2-64EA6DEF5628}"/>
              </a:ext>
            </a:extLst>
          </p:cNvPr>
          <p:cNvPicPr/>
          <p:nvPr/>
        </p:nvPicPr>
        <p:blipFill>
          <a:blip r:embed="rId7"/>
          <a:stretch/>
        </p:blipFill>
        <p:spPr>
          <a:xfrm>
            <a:off x="16428467" y="12538075"/>
            <a:ext cx="2566499" cy="811625"/>
          </a:xfrm>
          <a:prstGeom prst="rect">
            <a:avLst/>
          </a:prstGeom>
          <a:ln w="0">
            <a:noFill/>
          </a:ln>
        </p:spPr>
      </p:pic>
      <p:pic>
        <p:nvPicPr>
          <p:cNvPr id="5" name="Google Shape;135;p17">
            <a:extLst>
              <a:ext uri="{FF2B5EF4-FFF2-40B4-BE49-F238E27FC236}">
                <a16:creationId xmlns:a16="http://schemas.microsoft.com/office/drawing/2014/main" id="{F220899C-3F3A-6554-5485-314E1F11295D}"/>
              </a:ext>
            </a:extLst>
          </p:cNvPr>
          <p:cNvPicPr/>
          <p:nvPr/>
        </p:nvPicPr>
        <p:blipFill rotWithShape="1">
          <a:blip r:embed="rId8"/>
          <a:srcRect t="24882"/>
          <a:stretch/>
        </p:blipFill>
        <p:spPr>
          <a:xfrm>
            <a:off x="13377998" y="12435480"/>
            <a:ext cx="3097973" cy="1104697"/>
          </a:xfrm>
          <a:prstGeom prst="rect">
            <a:avLst/>
          </a:prstGeom>
          <a:ln w="0">
            <a:noFill/>
          </a:ln>
        </p:spPr>
      </p:pic>
      <p:pic>
        <p:nvPicPr>
          <p:cNvPr id="6" name="Picture 4">
            <a:extLst>
              <a:ext uri="{FF2B5EF4-FFF2-40B4-BE49-F238E27FC236}">
                <a16:creationId xmlns:a16="http://schemas.microsoft.com/office/drawing/2014/main" id="{E6115D23-6AE5-A734-A832-F96A5FEE94D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CustomShape 1"/>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dirty="0">
                <a:solidFill>
                  <a:srgbClr val="014A75"/>
                </a:solidFill>
                <a:latin typeface="Source Sans 3 SemiBold"/>
                <a:ea typeface="Source Sans 3 SemiBold"/>
              </a:rPr>
              <a:t>Related Work: </a:t>
            </a:r>
            <a:r>
              <a:rPr lang="de-DE" sz="7600" spc="-1" dirty="0">
                <a:solidFill>
                  <a:srgbClr val="014A75"/>
                </a:solidFill>
                <a:latin typeface="Source Sans 3 SemiBold"/>
                <a:ea typeface="Source Sans 3 SemiBold"/>
              </a:rPr>
              <a:t>[DDB20]</a:t>
            </a:r>
            <a:endParaRPr lang="es-ES" sz="7600" b="0" strike="noStrike" spc="-1" dirty="0">
              <a:latin typeface="Arial"/>
            </a:endParaRPr>
          </a:p>
        </p:txBody>
      </p:sp>
      <p:sp>
        <p:nvSpPr>
          <p:cNvPr id="207"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485503A1-9EB0-4E65-94F8-3AFB7C9A12A2}" type="slidenum">
              <a:rPr lang="de-DE" sz="2800" b="0" strike="noStrike" spc="-1">
                <a:solidFill>
                  <a:srgbClr val="888888"/>
                </a:solidFill>
                <a:latin typeface="Source Sans 3 SemiBold"/>
                <a:ea typeface="Source Sans 3 SemiBold"/>
              </a:rPr>
              <a:t>12</a:t>
            </a:fld>
            <a:endParaRPr lang="es-ES" sz="2800" b="0" strike="noStrike" spc="-1">
              <a:latin typeface="Arial"/>
            </a:endParaRPr>
          </a:p>
        </p:txBody>
      </p:sp>
      <p:sp>
        <p:nvSpPr>
          <p:cNvPr id="12" name="CustomShape 5">
            <a:extLst>
              <a:ext uri="{FF2B5EF4-FFF2-40B4-BE49-F238E27FC236}">
                <a16:creationId xmlns:a16="http://schemas.microsoft.com/office/drawing/2014/main" id="{832DBCBE-661B-CE61-5C22-8D8C154F460A}"/>
              </a:ext>
            </a:extLst>
          </p:cNvPr>
          <p:cNvSpPr/>
          <p:nvPr/>
        </p:nvSpPr>
        <p:spPr>
          <a:xfrm>
            <a:off x="1802520" y="4386717"/>
            <a:ext cx="6319800" cy="769441"/>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wrap="square" lIns="90000" tIns="91440" rIns="90000" bIns="91440" anchor="t">
            <a:spAutoFit/>
          </a:bodyPr>
          <a:lstStyle/>
          <a:p>
            <a:pPr algn="ctr">
              <a:tabLst>
                <a:tab pos="0" algn="l"/>
              </a:tabLst>
            </a:pPr>
            <a:r>
              <a:rPr lang="de-DE" sz="3800" b="1" spc="-1" dirty="0">
                <a:solidFill>
                  <a:srgbClr val="073763"/>
                </a:solidFill>
              </a:rPr>
              <a:t>Appearance Transfer</a:t>
            </a:r>
            <a:endParaRPr lang="es-ES" sz="3800" spc="-1" dirty="0"/>
          </a:p>
        </p:txBody>
      </p:sp>
      <p:pic>
        <p:nvPicPr>
          <p:cNvPr id="28" name="Imagen 27">
            <a:extLst>
              <a:ext uri="{FF2B5EF4-FFF2-40B4-BE49-F238E27FC236}">
                <a16:creationId xmlns:a16="http://schemas.microsoft.com/office/drawing/2014/main" id="{C81EE840-C161-C334-4B6C-5E52CFDE88AC}"/>
              </a:ext>
            </a:extLst>
          </p:cNvPr>
          <p:cNvPicPr>
            <a:picLocks noChangeAspect="1"/>
          </p:cNvPicPr>
          <p:nvPr/>
        </p:nvPicPr>
        <p:blipFill>
          <a:blip r:embed="rId2"/>
          <a:stretch>
            <a:fillRect/>
          </a:stretch>
        </p:blipFill>
        <p:spPr>
          <a:xfrm>
            <a:off x="1837485" y="6164275"/>
            <a:ext cx="6284835" cy="4147200"/>
          </a:xfrm>
          <a:prstGeom prst="rect">
            <a:avLst/>
          </a:prstGeom>
          <a:ln>
            <a:noFill/>
          </a:ln>
          <a:effectLst>
            <a:outerShdw blurRad="190500" algn="tl" rotWithShape="0">
              <a:srgbClr val="000000">
                <a:alpha val="70000"/>
              </a:srgbClr>
            </a:outerShdw>
          </a:effectLst>
        </p:spPr>
      </p:pic>
      <p:sp>
        <p:nvSpPr>
          <p:cNvPr id="2" name="CustomShape 2">
            <a:extLst>
              <a:ext uri="{FF2B5EF4-FFF2-40B4-BE49-F238E27FC236}">
                <a16:creationId xmlns:a16="http://schemas.microsoft.com/office/drawing/2014/main" id="{C1B6D963-6E5D-3726-AFA6-64F33B2F92F0}"/>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3" name="Google Shape;134;p17">
            <a:extLst>
              <a:ext uri="{FF2B5EF4-FFF2-40B4-BE49-F238E27FC236}">
                <a16:creationId xmlns:a16="http://schemas.microsoft.com/office/drawing/2014/main" id="{C1D5F692-5D6B-0AEF-8A46-59468D8BC16D}"/>
              </a:ext>
            </a:extLst>
          </p:cNvPr>
          <p:cNvPicPr/>
          <p:nvPr/>
        </p:nvPicPr>
        <p:blipFill>
          <a:blip r:embed="rId3"/>
          <a:stretch/>
        </p:blipFill>
        <p:spPr>
          <a:xfrm>
            <a:off x="16428467" y="12538075"/>
            <a:ext cx="2566499" cy="811625"/>
          </a:xfrm>
          <a:prstGeom prst="rect">
            <a:avLst/>
          </a:prstGeom>
          <a:ln w="0">
            <a:noFill/>
          </a:ln>
        </p:spPr>
      </p:pic>
      <p:pic>
        <p:nvPicPr>
          <p:cNvPr id="4" name="Google Shape;135;p17">
            <a:extLst>
              <a:ext uri="{FF2B5EF4-FFF2-40B4-BE49-F238E27FC236}">
                <a16:creationId xmlns:a16="http://schemas.microsoft.com/office/drawing/2014/main" id="{489C86BF-1E51-A93D-5C75-9DCF0F85D869}"/>
              </a:ext>
            </a:extLst>
          </p:cNvPr>
          <p:cNvPicPr/>
          <p:nvPr/>
        </p:nvPicPr>
        <p:blipFill rotWithShape="1">
          <a:blip r:embed="rId4"/>
          <a:srcRect t="24882"/>
          <a:stretch/>
        </p:blipFill>
        <p:spPr>
          <a:xfrm>
            <a:off x="13377998" y="12435480"/>
            <a:ext cx="3097973" cy="1104697"/>
          </a:xfrm>
          <a:prstGeom prst="rect">
            <a:avLst/>
          </a:prstGeom>
          <a:ln w="0">
            <a:noFill/>
          </a:ln>
        </p:spPr>
      </p:pic>
      <p:pic>
        <p:nvPicPr>
          <p:cNvPr id="5" name="Picture 4">
            <a:extLst>
              <a:ext uri="{FF2B5EF4-FFF2-40B4-BE49-F238E27FC236}">
                <a16:creationId xmlns:a16="http://schemas.microsoft.com/office/drawing/2014/main" id="{1B09AD18-9760-9EAA-8418-DD9E3F91D80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41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CustomShape 1"/>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dirty="0">
                <a:solidFill>
                  <a:srgbClr val="014A75"/>
                </a:solidFill>
                <a:latin typeface="Source Sans 3 SemiBold"/>
                <a:ea typeface="Source Sans 3 SemiBold"/>
              </a:rPr>
              <a:t>Related Work: </a:t>
            </a:r>
            <a:r>
              <a:rPr lang="de-DE" sz="7600" spc="-1" dirty="0">
                <a:solidFill>
                  <a:srgbClr val="014A75"/>
                </a:solidFill>
                <a:latin typeface="Source Sans 3 SemiBold"/>
                <a:ea typeface="Source Sans 3 SemiBold"/>
              </a:rPr>
              <a:t>[BBJ*21]</a:t>
            </a:r>
            <a:endParaRPr lang="es-ES" sz="7600" b="0" strike="noStrike" spc="-1" dirty="0">
              <a:latin typeface="Arial"/>
            </a:endParaRPr>
          </a:p>
        </p:txBody>
      </p:sp>
      <p:sp>
        <p:nvSpPr>
          <p:cNvPr id="207"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485503A1-9EB0-4E65-94F8-3AFB7C9A12A2}" type="slidenum">
              <a:rPr lang="de-DE" sz="2800" b="0" strike="noStrike" spc="-1">
                <a:solidFill>
                  <a:srgbClr val="888888"/>
                </a:solidFill>
                <a:latin typeface="Source Sans 3 SemiBold"/>
                <a:ea typeface="Source Sans 3 SemiBold"/>
              </a:rPr>
              <a:t>13</a:t>
            </a:fld>
            <a:endParaRPr lang="es-ES" sz="2800" b="0" strike="noStrike" spc="-1">
              <a:latin typeface="Arial"/>
            </a:endParaRPr>
          </a:p>
        </p:txBody>
      </p:sp>
      <p:sp>
        <p:nvSpPr>
          <p:cNvPr id="12" name="CustomShape 5">
            <a:extLst>
              <a:ext uri="{FF2B5EF4-FFF2-40B4-BE49-F238E27FC236}">
                <a16:creationId xmlns:a16="http://schemas.microsoft.com/office/drawing/2014/main" id="{832DBCBE-661B-CE61-5C22-8D8C154F460A}"/>
              </a:ext>
            </a:extLst>
          </p:cNvPr>
          <p:cNvSpPr/>
          <p:nvPr/>
        </p:nvSpPr>
        <p:spPr>
          <a:xfrm>
            <a:off x="1802520" y="4386717"/>
            <a:ext cx="6319800" cy="769441"/>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wrap="square" lIns="90000" tIns="91440" rIns="90000" bIns="91440" anchor="t">
            <a:spAutoFit/>
          </a:bodyPr>
          <a:lstStyle/>
          <a:p>
            <a:pPr algn="ctr">
              <a:tabLst>
                <a:tab pos="0" algn="l"/>
              </a:tabLst>
            </a:pPr>
            <a:r>
              <a:rPr lang="de-DE" sz="3800" b="1" spc="-1" dirty="0">
                <a:solidFill>
                  <a:srgbClr val="073763"/>
                </a:solidFill>
              </a:rPr>
              <a:t>Appearance</a:t>
            </a:r>
            <a:r>
              <a:rPr lang="de-DE" sz="3800" b="1" spc="-1" dirty="0">
                <a:solidFill>
                  <a:srgbClr val="073763"/>
                </a:solidFill>
                <a:latin typeface="+mj-lt"/>
              </a:rPr>
              <a:t> Transfer</a:t>
            </a:r>
            <a:endParaRPr lang="es-ES" sz="3800" spc="-1" dirty="0">
              <a:latin typeface="+mj-lt"/>
            </a:endParaRPr>
          </a:p>
        </p:txBody>
      </p:sp>
      <p:sp>
        <p:nvSpPr>
          <p:cNvPr id="22" name="CustomShape 5">
            <a:extLst>
              <a:ext uri="{FF2B5EF4-FFF2-40B4-BE49-F238E27FC236}">
                <a16:creationId xmlns:a16="http://schemas.microsoft.com/office/drawing/2014/main" id="{FB0FC626-DFAF-83A2-6493-4B4500DF946B}"/>
              </a:ext>
            </a:extLst>
          </p:cNvPr>
          <p:cNvSpPr/>
          <p:nvPr/>
        </p:nvSpPr>
        <p:spPr>
          <a:xfrm>
            <a:off x="9032100" y="4386717"/>
            <a:ext cx="6319800" cy="769441"/>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wrap="square" lIns="90000" tIns="91440" rIns="90000" bIns="91440" anchor="t">
            <a:spAutoFit/>
          </a:bodyPr>
          <a:lstStyle/>
          <a:p>
            <a:pPr algn="ctr">
              <a:lnSpc>
                <a:spcPct val="100000"/>
              </a:lnSpc>
              <a:buNone/>
              <a:tabLst>
                <a:tab pos="0" algn="l"/>
              </a:tabLst>
            </a:pPr>
            <a:r>
              <a:rPr lang="de-DE" sz="3800" b="1" spc="-1" dirty="0">
                <a:solidFill>
                  <a:srgbClr val="073763"/>
                </a:solidFill>
              </a:rPr>
              <a:t>Material </a:t>
            </a:r>
            <a:r>
              <a:rPr lang="de-DE" sz="3800" b="1" spc="-1" dirty="0">
                <a:solidFill>
                  <a:srgbClr val="073763"/>
                </a:solidFill>
                <a:latin typeface="Arial"/>
              </a:rPr>
              <a:t>Decomposition</a:t>
            </a:r>
            <a:endParaRPr lang="es-ES" sz="3500" b="0" strike="noStrike" spc="-1" dirty="0">
              <a:latin typeface="Arial"/>
            </a:endParaRPr>
          </a:p>
        </p:txBody>
      </p:sp>
      <p:pic>
        <p:nvPicPr>
          <p:cNvPr id="23" name="Imagen 22">
            <a:extLst>
              <a:ext uri="{FF2B5EF4-FFF2-40B4-BE49-F238E27FC236}">
                <a16:creationId xmlns:a16="http://schemas.microsoft.com/office/drawing/2014/main" id="{2DA46BA3-C6E6-2DA4-770F-6234995A8EDD}"/>
              </a:ext>
            </a:extLst>
          </p:cNvPr>
          <p:cNvPicPr>
            <a:picLocks noChangeAspect="1"/>
          </p:cNvPicPr>
          <p:nvPr/>
        </p:nvPicPr>
        <p:blipFill>
          <a:blip r:embed="rId2"/>
          <a:stretch>
            <a:fillRect/>
          </a:stretch>
        </p:blipFill>
        <p:spPr>
          <a:xfrm>
            <a:off x="9032100" y="6164275"/>
            <a:ext cx="6319800" cy="4147200"/>
          </a:xfrm>
          <a:prstGeom prst="rect">
            <a:avLst/>
          </a:prstGeom>
          <a:ln>
            <a:noFill/>
          </a:ln>
          <a:effectLst>
            <a:outerShdw blurRad="190500" algn="tl" rotWithShape="0">
              <a:srgbClr val="000000">
                <a:alpha val="70000"/>
              </a:srgbClr>
            </a:outerShdw>
          </a:effectLst>
        </p:spPr>
      </p:pic>
      <p:pic>
        <p:nvPicPr>
          <p:cNvPr id="28" name="Imagen 27">
            <a:extLst>
              <a:ext uri="{FF2B5EF4-FFF2-40B4-BE49-F238E27FC236}">
                <a16:creationId xmlns:a16="http://schemas.microsoft.com/office/drawing/2014/main" id="{C81EE840-C161-C334-4B6C-5E52CFDE88AC}"/>
              </a:ext>
            </a:extLst>
          </p:cNvPr>
          <p:cNvPicPr>
            <a:picLocks noChangeAspect="1"/>
          </p:cNvPicPr>
          <p:nvPr/>
        </p:nvPicPr>
        <p:blipFill>
          <a:blip r:embed="rId3"/>
          <a:stretch>
            <a:fillRect/>
          </a:stretch>
        </p:blipFill>
        <p:spPr>
          <a:xfrm>
            <a:off x="1837485" y="6164275"/>
            <a:ext cx="6284835" cy="4147200"/>
          </a:xfrm>
          <a:prstGeom prst="rect">
            <a:avLst/>
          </a:prstGeom>
          <a:ln>
            <a:noFill/>
          </a:ln>
          <a:effectLst>
            <a:outerShdw blurRad="190500" algn="tl" rotWithShape="0">
              <a:srgbClr val="000000">
                <a:alpha val="70000"/>
              </a:srgbClr>
            </a:outerShdw>
          </a:effectLst>
        </p:spPr>
      </p:pic>
      <p:sp>
        <p:nvSpPr>
          <p:cNvPr id="2" name="CustomShape 2">
            <a:extLst>
              <a:ext uri="{FF2B5EF4-FFF2-40B4-BE49-F238E27FC236}">
                <a16:creationId xmlns:a16="http://schemas.microsoft.com/office/drawing/2014/main" id="{35C97748-03AF-C724-6F0A-736F0A8E1706}"/>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3" name="Google Shape;134;p17">
            <a:extLst>
              <a:ext uri="{FF2B5EF4-FFF2-40B4-BE49-F238E27FC236}">
                <a16:creationId xmlns:a16="http://schemas.microsoft.com/office/drawing/2014/main" id="{DF8535C5-9683-FA02-CD69-9AC1B5440D2D}"/>
              </a:ext>
            </a:extLst>
          </p:cNvPr>
          <p:cNvPicPr/>
          <p:nvPr/>
        </p:nvPicPr>
        <p:blipFill>
          <a:blip r:embed="rId4"/>
          <a:stretch/>
        </p:blipFill>
        <p:spPr>
          <a:xfrm>
            <a:off x="16428467" y="12538075"/>
            <a:ext cx="2566499" cy="811625"/>
          </a:xfrm>
          <a:prstGeom prst="rect">
            <a:avLst/>
          </a:prstGeom>
          <a:ln w="0">
            <a:noFill/>
          </a:ln>
        </p:spPr>
      </p:pic>
      <p:pic>
        <p:nvPicPr>
          <p:cNvPr id="4" name="Google Shape;135;p17">
            <a:extLst>
              <a:ext uri="{FF2B5EF4-FFF2-40B4-BE49-F238E27FC236}">
                <a16:creationId xmlns:a16="http://schemas.microsoft.com/office/drawing/2014/main" id="{70CAE589-F950-B7C9-566F-03CAD5346122}"/>
              </a:ext>
            </a:extLst>
          </p:cNvPr>
          <p:cNvPicPr/>
          <p:nvPr/>
        </p:nvPicPr>
        <p:blipFill rotWithShape="1">
          <a:blip r:embed="rId5"/>
          <a:srcRect t="24882"/>
          <a:stretch/>
        </p:blipFill>
        <p:spPr>
          <a:xfrm>
            <a:off x="13377998" y="12435480"/>
            <a:ext cx="3097973" cy="1104697"/>
          </a:xfrm>
          <a:prstGeom prst="rect">
            <a:avLst/>
          </a:prstGeom>
          <a:ln w="0">
            <a:noFill/>
          </a:ln>
        </p:spPr>
      </p:pic>
      <p:pic>
        <p:nvPicPr>
          <p:cNvPr id="5" name="Picture 4">
            <a:extLst>
              <a:ext uri="{FF2B5EF4-FFF2-40B4-BE49-F238E27FC236}">
                <a16:creationId xmlns:a16="http://schemas.microsoft.com/office/drawing/2014/main" id="{90459DD5-C12A-461E-2310-7267A0FA367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
        <p:nvSpPr>
          <p:cNvPr id="6" name="CustomShape 9">
            <a:extLst>
              <a:ext uri="{FF2B5EF4-FFF2-40B4-BE49-F238E27FC236}">
                <a16:creationId xmlns:a16="http://schemas.microsoft.com/office/drawing/2014/main" id="{107CE9C2-7CD3-65C2-0E36-744F2E736044}"/>
              </a:ext>
            </a:extLst>
          </p:cNvPr>
          <p:cNvSpPr/>
          <p:nvPr/>
        </p:nvSpPr>
        <p:spPr>
          <a:xfrm>
            <a:off x="1332138" y="2772142"/>
            <a:ext cx="7245072" cy="8171716"/>
          </a:xfrm>
          <a:prstGeom prst="rect">
            <a:avLst/>
          </a:prstGeom>
          <a:solidFill>
            <a:srgbClr val="FFFFFF">
              <a:alpha val="75000"/>
            </a:srgbClr>
          </a:solidFill>
          <a:ln w="0">
            <a:noFill/>
          </a:ln>
        </p:spPr>
        <p:style>
          <a:lnRef idx="0">
            <a:scrgbClr r="0" g="0" b="0"/>
          </a:lnRef>
          <a:fillRef idx="0">
            <a:scrgbClr r="0" g="0" b="0"/>
          </a:fillRef>
          <a:effectRef idx="0">
            <a:scrgbClr r="0" g="0" b="0"/>
          </a:effectRef>
          <a:fontRef idx="minor"/>
        </p:style>
        <p:txBody>
          <a:bodyPr/>
          <a:lstStyle/>
          <a:p>
            <a:endParaRPr lang="es-ES" dirty="0"/>
          </a:p>
        </p:txBody>
      </p:sp>
    </p:spTree>
    <p:extLst>
      <p:ext uri="{BB962C8B-B14F-4D97-AF65-F5344CB8AC3E}">
        <p14:creationId xmlns:p14="http://schemas.microsoft.com/office/powerpoint/2010/main" val="265364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CustomShape 1"/>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dirty="0">
                <a:solidFill>
                  <a:srgbClr val="014A75"/>
                </a:solidFill>
                <a:latin typeface="Source Sans 3 SemiBold"/>
                <a:ea typeface="Source Sans 3 SemiBold"/>
              </a:rPr>
              <a:t>Related Work: </a:t>
            </a:r>
            <a:r>
              <a:rPr lang="de-DE" sz="7600" spc="-1" dirty="0">
                <a:solidFill>
                  <a:srgbClr val="014A75"/>
                </a:solidFill>
                <a:latin typeface="Source Sans 3 SemiBold"/>
                <a:ea typeface="Source Sans 3 SemiBold"/>
              </a:rPr>
              <a:t>[SAF21]</a:t>
            </a:r>
            <a:endParaRPr lang="es-ES" sz="7600" b="0" strike="noStrike" spc="-1" dirty="0">
              <a:latin typeface="Arial"/>
            </a:endParaRPr>
          </a:p>
        </p:txBody>
      </p:sp>
      <p:sp>
        <p:nvSpPr>
          <p:cNvPr id="207"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485503A1-9EB0-4E65-94F8-3AFB7C9A12A2}" type="slidenum">
              <a:rPr lang="de-DE" sz="2800" b="0" strike="noStrike" spc="-1">
                <a:solidFill>
                  <a:srgbClr val="888888"/>
                </a:solidFill>
                <a:latin typeface="Source Sans 3 SemiBold"/>
                <a:ea typeface="Source Sans 3 SemiBold"/>
              </a:rPr>
              <a:t>14</a:t>
            </a:fld>
            <a:endParaRPr lang="es-ES" sz="2800" b="0" strike="noStrike" spc="-1">
              <a:latin typeface="Arial"/>
            </a:endParaRPr>
          </a:p>
        </p:txBody>
      </p:sp>
      <p:pic>
        <p:nvPicPr>
          <p:cNvPr id="7" name="Imagen 6">
            <a:extLst>
              <a:ext uri="{FF2B5EF4-FFF2-40B4-BE49-F238E27FC236}">
                <a16:creationId xmlns:a16="http://schemas.microsoft.com/office/drawing/2014/main" id="{C1085829-901F-FC17-3D2D-26D2422CECB3}"/>
              </a:ext>
            </a:extLst>
          </p:cNvPr>
          <p:cNvPicPr>
            <a:picLocks noChangeAspect="1"/>
          </p:cNvPicPr>
          <p:nvPr/>
        </p:nvPicPr>
        <p:blipFill rotWithShape="1">
          <a:blip r:embed="rId2"/>
          <a:srcRect l="3339"/>
          <a:stretch/>
        </p:blipFill>
        <p:spPr>
          <a:xfrm>
            <a:off x="16259400" y="6164280"/>
            <a:ext cx="6319800" cy="4147200"/>
          </a:xfrm>
          <a:prstGeom prst="rect">
            <a:avLst/>
          </a:prstGeom>
          <a:ln>
            <a:noFill/>
          </a:ln>
          <a:effectLst>
            <a:outerShdw blurRad="190500" algn="tl" rotWithShape="0">
              <a:srgbClr val="000000">
                <a:alpha val="70000"/>
              </a:srgbClr>
            </a:outerShdw>
          </a:effectLst>
        </p:spPr>
      </p:pic>
      <p:sp>
        <p:nvSpPr>
          <p:cNvPr id="10" name="CustomShape 5">
            <a:extLst>
              <a:ext uri="{FF2B5EF4-FFF2-40B4-BE49-F238E27FC236}">
                <a16:creationId xmlns:a16="http://schemas.microsoft.com/office/drawing/2014/main" id="{C0A7B8E7-E027-7980-FE1D-9E4AF75BC1EC}"/>
              </a:ext>
            </a:extLst>
          </p:cNvPr>
          <p:cNvSpPr/>
          <p:nvPr/>
        </p:nvSpPr>
        <p:spPr>
          <a:xfrm>
            <a:off x="16259400" y="4386719"/>
            <a:ext cx="6319800" cy="769441"/>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wrap="square" lIns="90000" tIns="91440" rIns="90000" bIns="91440" anchor="t">
            <a:spAutoFit/>
          </a:bodyPr>
          <a:lstStyle/>
          <a:p>
            <a:pPr algn="ctr">
              <a:lnSpc>
                <a:spcPct val="100000"/>
              </a:lnSpc>
              <a:buNone/>
              <a:tabLst>
                <a:tab pos="0" algn="l"/>
              </a:tabLst>
            </a:pPr>
            <a:r>
              <a:rPr lang="de-DE" sz="3800" b="1" spc="-1" dirty="0">
                <a:solidFill>
                  <a:srgbClr val="073763"/>
                </a:solidFill>
                <a:latin typeface="Arial"/>
              </a:rPr>
              <a:t>Image Compresion</a:t>
            </a:r>
            <a:endParaRPr lang="es-ES" sz="3500" b="0" strike="noStrike" spc="-1" dirty="0">
              <a:latin typeface="Arial"/>
            </a:endParaRPr>
          </a:p>
        </p:txBody>
      </p:sp>
      <p:sp>
        <p:nvSpPr>
          <p:cNvPr id="12" name="CustomShape 5">
            <a:extLst>
              <a:ext uri="{FF2B5EF4-FFF2-40B4-BE49-F238E27FC236}">
                <a16:creationId xmlns:a16="http://schemas.microsoft.com/office/drawing/2014/main" id="{832DBCBE-661B-CE61-5C22-8D8C154F460A}"/>
              </a:ext>
            </a:extLst>
          </p:cNvPr>
          <p:cNvSpPr/>
          <p:nvPr/>
        </p:nvSpPr>
        <p:spPr>
          <a:xfrm>
            <a:off x="1802520" y="4386717"/>
            <a:ext cx="6319800" cy="769441"/>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wrap="square" lIns="90000" tIns="91440" rIns="90000" bIns="91440" anchor="t">
            <a:spAutoFit/>
          </a:bodyPr>
          <a:lstStyle/>
          <a:p>
            <a:pPr algn="ctr">
              <a:tabLst>
                <a:tab pos="0" algn="l"/>
              </a:tabLst>
            </a:pPr>
            <a:r>
              <a:rPr lang="de-DE" sz="3800" b="1" spc="-1" dirty="0">
                <a:solidFill>
                  <a:srgbClr val="073763"/>
                </a:solidFill>
              </a:rPr>
              <a:t>Appearance</a:t>
            </a:r>
            <a:r>
              <a:rPr lang="de-DE" sz="3800" b="1" spc="-1" dirty="0">
                <a:solidFill>
                  <a:srgbClr val="073763"/>
                </a:solidFill>
                <a:latin typeface="+mj-lt"/>
              </a:rPr>
              <a:t> Transfer</a:t>
            </a:r>
            <a:endParaRPr lang="es-ES" sz="3800" spc="-1" dirty="0">
              <a:latin typeface="+mj-lt"/>
            </a:endParaRPr>
          </a:p>
        </p:txBody>
      </p:sp>
      <p:sp>
        <p:nvSpPr>
          <p:cNvPr id="22" name="CustomShape 5">
            <a:extLst>
              <a:ext uri="{FF2B5EF4-FFF2-40B4-BE49-F238E27FC236}">
                <a16:creationId xmlns:a16="http://schemas.microsoft.com/office/drawing/2014/main" id="{FB0FC626-DFAF-83A2-6493-4B4500DF946B}"/>
              </a:ext>
            </a:extLst>
          </p:cNvPr>
          <p:cNvSpPr/>
          <p:nvPr/>
        </p:nvSpPr>
        <p:spPr>
          <a:xfrm>
            <a:off x="9032100" y="4386717"/>
            <a:ext cx="6319800" cy="769441"/>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wrap="square" lIns="90000" tIns="91440" rIns="90000" bIns="91440" anchor="t">
            <a:spAutoFit/>
          </a:bodyPr>
          <a:lstStyle/>
          <a:p>
            <a:pPr algn="ctr">
              <a:lnSpc>
                <a:spcPct val="100000"/>
              </a:lnSpc>
              <a:buNone/>
              <a:tabLst>
                <a:tab pos="0" algn="l"/>
              </a:tabLst>
            </a:pPr>
            <a:r>
              <a:rPr lang="de-DE" sz="3800" b="1" spc="-1" dirty="0">
                <a:solidFill>
                  <a:srgbClr val="073763"/>
                </a:solidFill>
                <a:latin typeface="Arial"/>
              </a:rPr>
              <a:t>Material Decomposition</a:t>
            </a:r>
            <a:endParaRPr lang="es-ES" sz="3500" b="0" strike="noStrike" spc="-1" dirty="0">
              <a:latin typeface="Arial"/>
            </a:endParaRPr>
          </a:p>
        </p:txBody>
      </p:sp>
      <p:pic>
        <p:nvPicPr>
          <p:cNvPr id="23" name="Imagen 22">
            <a:extLst>
              <a:ext uri="{FF2B5EF4-FFF2-40B4-BE49-F238E27FC236}">
                <a16:creationId xmlns:a16="http://schemas.microsoft.com/office/drawing/2014/main" id="{2DA46BA3-C6E6-2DA4-770F-6234995A8EDD}"/>
              </a:ext>
            </a:extLst>
          </p:cNvPr>
          <p:cNvPicPr>
            <a:picLocks noChangeAspect="1"/>
          </p:cNvPicPr>
          <p:nvPr/>
        </p:nvPicPr>
        <p:blipFill>
          <a:blip r:embed="rId3"/>
          <a:stretch>
            <a:fillRect/>
          </a:stretch>
        </p:blipFill>
        <p:spPr>
          <a:xfrm>
            <a:off x="9032100" y="6164275"/>
            <a:ext cx="6319800" cy="4147200"/>
          </a:xfrm>
          <a:prstGeom prst="rect">
            <a:avLst/>
          </a:prstGeom>
          <a:ln>
            <a:noFill/>
          </a:ln>
          <a:effectLst>
            <a:outerShdw blurRad="190500" algn="tl" rotWithShape="0">
              <a:srgbClr val="000000">
                <a:alpha val="70000"/>
              </a:srgbClr>
            </a:outerShdw>
          </a:effectLst>
        </p:spPr>
      </p:pic>
      <p:pic>
        <p:nvPicPr>
          <p:cNvPr id="28" name="Imagen 27">
            <a:extLst>
              <a:ext uri="{FF2B5EF4-FFF2-40B4-BE49-F238E27FC236}">
                <a16:creationId xmlns:a16="http://schemas.microsoft.com/office/drawing/2014/main" id="{C81EE840-C161-C334-4B6C-5E52CFDE88AC}"/>
              </a:ext>
            </a:extLst>
          </p:cNvPr>
          <p:cNvPicPr>
            <a:picLocks noChangeAspect="1"/>
          </p:cNvPicPr>
          <p:nvPr/>
        </p:nvPicPr>
        <p:blipFill>
          <a:blip r:embed="rId4"/>
          <a:stretch>
            <a:fillRect/>
          </a:stretch>
        </p:blipFill>
        <p:spPr>
          <a:xfrm>
            <a:off x="1837485" y="6164275"/>
            <a:ext cx="6284835" cy="4147200"/>
          </a:xfrm>
          <a:prstGeom prst="rect">
            <a:avLst/>
          </a:prstGeom>
          <a:ln>
            <a:noFill/>
          </a:ln>
          <a:effectLst>
            <a:outerShdw blurRad="190500" algn="tl" rotWithShape="0">
              <a:srgbClr val="000000">
                <a:alpha val="70000"/>
              </a:srgbClr>
            </a:outerShdw>
          </a:effectLst>
        </p:spPr>
      </p:pic>
      <p:sp>
        <p:nvSpPr>
          <p:cNvPr id="2" name="CustomShape 2">
            <a:extLst>
              <a:ext uri="{FF2B5EF4-FFF2-40B4-BE49-F238E27FC236}">
                <a16:creationId xmlns:a16="http://schemas.microsoft.com/office/drawing/2014/main" id="{C448A4D2-9EB8-02EF-3675-2E09F959216C}"/>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3" name="Google Shape;134;p17">
            <a:extLst>
              <a:ext uri="{FF2B5EF4-FFF2-40B4-BE49-F238E27FC236}">
                <a16:creationId xmlns:a16="http://schemas.microsoft.com/office/drawing/2014/main" id="{34FCA059-F5D0-65E9-371B-791745689977}"/>
              </a:ext>
            </a:extLst>
          </p:cNvPr>
          <p:cNvPicPr/>
          <p:nvPr/>
        </p:nvPicPr>
        <p:blipFill>
          <a:blip r:embed="rId5"/>
          <a:stretch/>
        </p:blipFill>
        <p:spPr>
          <a:xfrm>
            <a:off x="16428467" y="12538075"/>
            <a:ext cx="2566499" cy="811625"/>
          </a:xfrm>
          <a:prstGeom prst="rect">
            <a:avLst/>
          </a:prstGeom>
          <a:ln w="0">
            <a:noFill/>
          </a:ln>
        </p:spPr>
      </p:pic>
      <p:pic>
        <p:nvPicPr>
          <p:cNvPr id="4" name="Google Shape;135;p17">
            <a:extLst>
              <a:ext uri="{FF2B5EF4-FFF2-40B4-BE49-F238E27FC236}">
                <a16:creationId xmlns:a16="http://schemas.microsoft.com/office/drawing/2014/main" id="{8D48A5E6-3EFA-D751-EEF0-A3595A95DFC8}"/>
              </a:ext>
            </a:extLst>
          </p:cNvPr>
          <p:cNvPicPr/>
          <p:nvPr/>
        </p:nvPicPr>
        <p:blipFill rotWithShape="1">
          <a:blip r:embed="rId6"/>
          <a:srcRect t="24882"/>
          <a:stretch/>
        </p:blipFill>
        <p:spPr>
          <a:xfrm>
            <a:off x="13377998" y="12435480"/>
            <a:ext cx="3097973" cy="1104697"/>
          </a:xfrm>
          <a:prstGeom prst="rect">
            <a:avLst/>
          </a:prstGeom>
          <a:ln w="0">
            <a:noFill/>
          </a:ln>
        </p:spPr>
      </p:pic>
      <p:pic>
        <p:nvPicPr>
          <p:cNvPr id="5" name="Picture 4">
            <a:extLst>
              <a:ext uri="{FF2B5EF4-FFF2-40B4-BE49-F238E27FC236}">
                <a16:creationId xmlns:a16="http://schemas.microsoft.com/office/drawing/2014/main" id="{FF628047-CEE3-3B9D-31C5-DEF731A0F0A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
        <p:nvSpPr>
          <p:cNvPr id="9" name="CustomShape 9">
            <a:extLst>
              <a:ext uri="{FF2B5EF4-FFF2-40B4-BE49-F238E27FC236}">
                <a16:creationId xmlns:a16="http://schemas.microsoft.com/office/drawing/2014/main" id="{CE2C4ED6-657D-66E5-4779-397794716E44}"/>
              </a:ext>
            </a:extLst>
          </p:cNvPr>
          <p:cNvSpPr/>
          <p:nvPr/>
        </p:nvSpPr>
        <p:spPr>
          <a:xfrm>
            <a:off x="1221316" y="3330474"/>
            <a:ext cx="14584334" cy="8171716"/>
          </a:xfrm>
          <a:prstGeom prst="rect">
            <a:avLst/>
          </a:prstGeom>
          <a:solidFill>
            <a:srgbClr val="FFFFFF">
              <a:alpha val="75000"/>
            </a:srgbClr>
          </a:solidFill>
          <a:ln w="0">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76817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CustomShape 1"/>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Related Work: [DLC*22]</a:t>
            </a:r>
            <a:endParaRPr lang="es-ES" sz="7600" b="0" strike="noStrike" spc="-1">
              <a:latin typeface="Arial"/>
            </a:endParaRPr>
          </a:p>
        </p:txBody>
      </p:sp>
      <p:sp>
        <p:nvSpPr>
          <p:cNvPr id="207"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485503A1-9EB0-4E65-94F8-3AFB7C9A12A2}" type="slidenum">
              <a:rPr lang="de-DE" sz="2800" b="0" strike="noStrike" spc="-1">
                <a:solidFill>
                  <a:srgbClr val="888888"/>
                </a:solidFill>
                <a:latin typeface="Source Sans 3 SemiBold"/>
                <a:ea typeface="Source Sans 3 SemiBold"/>
              </a:rPr>
              <a:t>15</a:t>
            </a:fld>
            <a:endParaRPr lang="es-ES" sz="2800" b="0" strike="noStrike" spc="-1">
              <a:latin typeface="Arial"/>
            </a:endParaRPr>
          </a:p>
        </p:txBody>
      </p:sp>
      <p:pic>
        <p:nvPicPr>
          <p:cNvPr id="211" name="Google Shape;248;p24"/>
          <p:cNvPicPr/>
          <p:nvPr/>
        </p:nvPicPr>
        <p:blipFill>
          <a:blip r:embed="rId2"/>
          <a:srcRect b="1370"/>
          <a:stretch/>
        </p:blipFill>
        <p:spPr>
          <a:xfrm>
            <a:off x="1802520" y="6164280"/>
            <a:ext cx="6319800" cy="4147200"/>
          </a:xfrm>
          <a:prstGeom prst="rect">
            <a:avLst/>
          </a:prstGeom>
          <a:ln>
            <a:noFill/>
          </a:ln>
          <a:effectLst>
            <a:outerShdw blurRad="190500" algn="tl" rotWithShape="0">
              <a:srgbClr val="000000">
                <a:alpha val="70000"/>
              </a:srgbClr>
            </a:outerShdw>
          </a:effectLst>
        </p:spPr>
      </p:pic>
      <p:sp>
        <p:nvSpPr>
          <p:cNvPr id="4" name="CustomShape 4">
            <a:extLst>
              <a:ext uri="{FF2B5EF4-FFF2-40B4-BE49-F238E27FC236}">
                <a16:creationId xmlns:a16="http://schemas.microsoft.com/office/drawing/2014/main" id="{2885C604-2C15-A4DA-6484-85236CCD8345}"/>
              </a:ext>
            </a:extLst>
          </p:cNvPr>
          <p:cNvSpPr/>
          <p:nvPr/>
        </p:nvSpPr>
        <p:spPr>
          <a:xfrm>
            <a:off x="1802520" y="4499945"/>
            <a:ext cx="6319800" cy="723275"/>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wrap="square" lIns="90000" tIns="91440" rIns="90000" bIns="91440" anchor="t">
            <a:spAutoFit/>
          </a:bodyPr>
          <a:lstStyle/>
          <a:p>
            <a:pPr algn="ctr">
              <a:lnSpc>
                <a:spcPct val="100000"/>
              </a:lnSpc>
              <a:buNone/>
              <a:tabLst>
                <a:tab pos="0" algn="l"/>
              </a:tabLst>
            </a:pPr>
            <a:r>
              <a:rPr lang="de-DE" sz="3500" b="1" strike="noStrike" spc="-1" dirty="0">
                <a:solidFill>
                  <a:srgbClr val="990000"/>
                </a:solidFill>
                <a:latin typeface="Arial"/>
                <a:ea typeface="Arial"/>
              </a:rPr>
              <a:t>Geometry still Needed ⨯</a:t>
            </a:r>
            <a:endParaRPr lang="es-ES" sz="3500" b="0" strike="noStrike" spc="-1" dirty="0">
              <a:latin typeface="Arial"/>
            </a:endParaRPr>
          </a:p>
        </p:txBody>
      </p:sp>
      <p:sp>
        <p:nvSpPr>
          <p:cNvPr id="2" name="CustomShape 2">
            <a:extLst>
              <a:ext uri="{FF2B5EF4-FFF2-40B4-BE49-F238E27FC236}">
                <a16:creationId xmlns:a16="http://schemas.microsoft.com/office/drawing/2014/main" id="{7A033F10-10A3-C4A7-314B-EB693F7B1857}"/>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3" name="Google Shape;134;p17">
            <a:extLst>
              <a:ext uri="{FF2B5EF4-FFF2-40B4-BE49-F238E27FC236}">
                <a16:creationId xmlns:a16="http://schemas.microsoft.com/office/drawing/2014/main" id="{B1887FEA-FA52-355A-8A4C-1F36F0AB41C3}"/>
              </a:ext>
            </a:extLst>
          </p:cNvPr>
          <p:cNvPicPr/>
          <p:nvPr/>
        </p:nvPicPr>
        <p:blipFill>
          <a:blip r:embed="rId3"/>
          <a:stretch/>
        </p:blipFill>
        <p:spPr>
          <a:xfrm>
            <a:off x="16428467" y="12538075"/>
            <a:ext cx="2566499" cy="811625"/>
          </a:xfrm>
          <a:prstGeom prst="rect">
            <a:avLst/>
          </a:prstGeom>
          <a:ln w="0">
            <a:noFill/>
          </a:ln>
        </p:spPr>
      </p:pic>
      <p:pic>
        <p:nvPicPr>
          <p:cNvPr id="5" name="Google Shape;135;p17">
            <a:extLst>
              <a:ext uri="{FF2B5EF4-FFF2-40B4-BE49-F238E27FC236}">
                <a16:creationId xmlns:a16="http://schemas.microsoft.com/office/drawing/2014/main" id="{01F1A0CD-4014-084D-B656-5B312C7379CD}"/>
              </a:ext>
            </a:extLst>
          </p:cNvPr>
          <p:cNvPicPr/>
          <p:nvPr/>
        </p:nvPicPr>
        <p:blipFill rotWithShape="1">
          <a:blip r:embed="rId4"/>
          <a:srcRect t="24882"/>
          <a:stretch/>
        </p:blipFill>
        <p:spPr>
          <a:xfrm>
            <a:off x="13377998" y="12435480"/>
            <a:ext cx="3097973" cy="1104697"/>
          </a:xfrm>
          <a:prstGeom prst="rect">
            <a:avLst/>
          </a:prstGeom>
          <a:ln w="0">
            <a:noFill/>
          </a:ln>
        </p:spPr>
      </p:pic>
      <p:pic>
        <p:nvPicPr>
          <p:cNvPr id="6" name="Picture 4">
            <a:extLst>
              <a:ext uri="{FF2B5EF4-FFF2-40B4-BE49-F238E27FC236}">
                <a16:creationId xmlns:a16="http://schemas.microsoft.com/office/drawing/2014/main" id="{435F9A3C-4A8C-89CC-6C3A-E1D0FC1DDD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additive="repl">
                                        <p:cTn id="7" dur="1000"/>
                                        <p:tgtEl>
                                          <p:spTgt spid="211"/>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CustomShape 1"/>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Related Work: [LDX*19]</a:t>
            </a:r>
            <a:endParaRPr lang="es-ES" sz="7600" b="0" strike="noStrike" spc="-1">
              <a:latin typeface="Arial"/>
            </a:endParaRPr>
          </a:p>
        </p:txBody>
      </p:sp>
      <p:sp>
        <p:nvSpPr>
          <p:cNvPr id="214"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4ABDFA32-15D3-4E92-A07A-51EEF48C75BC}" type="slidenum">
              <a:rPr lang="de-DE" sz="2800" b="0" strike="noStrike" spc="-1">
                <a:solidFill>
                  <a:srgbClr val="888888"/>
                </a:solidFill>
                <a:latin typeface="Source Sans 3 SemiBold"/>
                <a:ea typeface="Source Sans 3 SemiBold"/>
              </a:rPr>
              <a:t>16</a:t>
            </a:fld>
            <a:endParaRPr lang="es-ES" sz="2800" b="0" strike="noStrike" spc="-1">
              <a:latin typeface="Arial"/>
            </a:endParaRPr>
          </a:p>
        </p:txBody>
      </p:sp>
      <p:sp>
        <p:nvSpPr>
          <p:cNvPr id="218" name="CustomShape 5"/>
          <p:cNvSpPr/>
          <p:nvPr/>
        </p:nvSpPr>
        <p:spPr>
          <a:xfrm>
            <a:off x="8265600" y="7302960"/>
            <a:ext cx="1287360" cy="184968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15000"/>
              </a:lnSpc>
              <a:spcAft>
                <a:spcPts val="1199"/>
              </a:spcAft>
              <a:buNone/>
              <a:tabLst>
                <a:tab pos="0" algn="l"/>
              </a:tabLst>
            </a:pPr>
            <a:r>
              <a:rPr lang="de-DE" sz="7800" b="1" strike="noStrike" spc="-1">
                <a:solidFill>
                  <a:srgbClr val="073763"/>
                </a:solidFill>
                <a:latin typeface="Arial"/>
                <a:ea typeface="Arial"/>
              </a:rPr>
              <a:t>+</a:t>
            </a:r>
            <a:endParaRPr lang="es-ES" sz="7800" b="0" strike="noStrike" spc="-1">
              <a:latin typeface="Arial"/>
            </a:endParaRPr>
          </a:p>
        </p:txBody>
      </p:sp>
      <p:pic>
        <p:nvPicPr>
          <p:cNvPr id="220" name="Google Shape;261;p25"/>
          <p:cNvPicPr/>
          <p:nvPr/>
        </p:nvPicPr>
        <p:blipFill>
          <a:blip r:embed="rId2"/>
          <a:srcRect b="1370"/>
          <a:stretch/>
        </p:blipFill>
        <p:spPr>
          <a:xfrm>
            <a:off x="1802520" y="6164280"/>
            <a:ext cx="6319800" cy="4147200"/>
          </a:xfrm>
          <a:prstGeom prst="rect">
            <a:avLst/>
          </a:prstGeom>
          <a:ln>
            <a:noFill/>
          </a:ln>
          <a:effectLst>
            <a:outerShdw blurRad="190500" algn="tl" rotWithShape="0">
              <a:srgbClr val="000000">
                <a:alpha val="70000"/>
              </a:srgbClr>
            </a:outerShdw>
          </a:effectLst>
        </p:spPr>
      </p:pic>
      <p:pic>
        <p:nvPicPr>
          <p:cNvPr id="221" name="Google Shape;262;p25"/>
          <p:cNvPicPr/>
          <p:nvPr/>
        </p:nvPicPr>
        <p:blipFill>
          <a:blip r:embed="rId3"/>
          <a:stretch/>
        </p:blipFill>
        <p:spPr>
          <a:xfrm>
            <a:off x="9696240" y="6221880"/>
            <a:ext cx="6598440" cy="4147200"/>
          </a:xfrm>
          <a:prstGeom prst="rect">
            <a:avLst/>
          </a:prstGeom>
          <a:ln>
            <a:noFill/>
          </a:ln>
          <a:effectLst>
            <a:outerShdw blurRad="190500" algn="tl" rotWithShape="0">
              <a:srgbClr val="000000">
                <a:alpha val="70000"/>
              </a:srgbClr>
            </a:outerShdw>
          </a:effectLst>
        </p:spPr>
      </p:pic>
      <p:sp>
        <p:nvSpPr>
          <p:cNvPr id="5" name="CustomShape 4">
            <a:extLst>
              <a:ext uri="{FF2B5EF4-FFF2-40B4-BE49-F238E27FC236}">
                <a16:creationId xmlns:a16="http://schemas.microsoft.com/office/drawing/2014/main" id="{D14A86C5-B186-FDAA-F295-68DA27800E36}"/>
              </a:ext>
            </a:extLst>
          </p:cNvPr>
          <p:cNvSpPr/>
          <p:nvPr/>
        </p:nvSpPr>
        <p:spPr>
          <a:xfrm>
            <a:off x="1802520" y="4499945"/>
            <a:ext cx="6319800" cy="723275"/>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wrap="square" lIns="90000" tIns="91440" rIns="90000" bIns="91440" anchor="t">
            <a:spAutoFit/>
          </a:bodyPr>
          <a:lstStyle/>
          <a:p>
            <a:pPr algn="ctr">
              <a:lnSpc>
                <a:spcPct val="100000"/>
              </a:lnSpc>
              <a:buNone/>
              <a:tabLst>
                <a:tab pos="0" algn="l"/>
              </a:tabLst>
            </a:pPr>
            <a:r>
              <a:rPr lang="de-DE" sz="3500" b="1" strike="noStrike" spc="-1" dirty="0">
                <a:solidFill>
                  <a:srgbClr val="990000"/>
                </a:solidFill>
                <a:latin typeface="Arial"/>
                <a:ea typeface="Arial"/>
              </a:rPr>
              <a:t>Geometry still Needed ⨯</a:t>
            </a:r>
            <a:endParaRPr lang="es-ES" sz="3500" b="0" strike="noStrike" spc="-1" dirty="0">
              <a:latin typeface="Arial"/>
            </a:endParaRPr>
          </a:p>
        </p:txBody>
      </p:sp>
      <p:sp>
        <p:nvSpPr>
          <p:cNvPr id="6" name="CustomShape 8">
            <a:extLst>
              <a:ext uri="{FF2B5EF4-FFF2-40B4-BE49-F238E27FC236}">
                <a16:creationId xmlns:a16="http://schemas.microsoft.com/office/drawing/2014/main" id="{6ADFAC16-F060-F5B2-1B5F-503B8CCC844B}"/>
              </a:ext>
            </a:extLst>
          </p:cNvPr>
          <p:cNvSpPr/>
          <p:nvPr/>
        </p:nvSpPr>
        <p:spPr>
          <a:xfrm>
            <a:off x="9696240" y="4488325"/>
            <a:ext cx="6598440" cy="769441"/>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wrap="square" lIns="90000" tIns="91440" rIns="90000" bIns="91440" anchor="t">
            <a:spAutoFit/>
          </a:bodyPr>
          <a:lstStyle/>
          <a:p>
            <a:pPr algn="ctr">
              <a:lnSpc>
                <a:spcPct val="100000"/>
              </a:lnSpc>
              <a:buNone/>
              <a:tabLst>
                <a:tab pos="0" algn="l"/>
              </a:tabLst>
            </a:pPr>
            <a:r>
              <a:rPr lang="de-DE" sz="3500" b="1" strike="noStrike" spc="-1" dirty="0">
                <a:solidFill>
                  <a:srgbClr val="38761D"/>
                </a:solidFill>
                <a:latin typeface="Arial"/>
                <a:ea typeface="Arial"/>
              </a:rPr>
              <a:t>High-frequency Details</a:t>
            </a:r>
            <a:r>
              <a:rPr lang="de-DE" sz="3800" b="1" strike="noStrike" spc="-1" dirty="0">
                <a:solidFill>
                  <a:srgbClr val="38761D"/>
                </a:solidFill>
                <a:latin typeface="Arial"/>
                <a:ea typeface="Arial"/>
              </a:rPr>
              <a:t>✔</a:t>
            </a:r>
            <a:endParaRPr lang="es-ES" sz="3800" b="0" strike="noStrike" spc="-1" dirty="0">
              <a:latin typeface="Arial"/>
            </a:endParaRPr>
          </a:p>
        </p:txBody>
      </p:sp>
      <p:sp>
        <p:nvSpPr>
          <p:cNvPr id="2" name="CustomShape 2">
            <a:extLst>
              <a:ext uri="{FF2B5EF4-FFF2-40B4-BE49-F238E27FC236}">
                <a16:creationId xmlns:a16="http://schemas.microsoft.com/office/drawing/2014/main" id="{83A295AA-1E66-4ED7-3336-10144D18587E}"/>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3" name="Google Shape;134;p17">
            <a:extLst>
              <a:ext uri="{FF2B5EF4-FFF2-40B4-BE49-F238E27FC236}">
                <a16:creationId xmlns:a16="http://schemas.microsoft.com/office/drawing/2014/main" id="{5EE617E3-A17B-2D42-4C77-0F44631C9187}"/>
              </a:ext>
            </a:extLst>
          </p:cNvPr>
          <p:cNvPicPr/>
          <p:nvPr/>
        </p:nvPicPr>
        <p:blipFill>
          <a:blip r:embed="rId4"/>
          <a:stretch/>
        </p:blipFill>
        <p:spPr>
          <a:xfrm>
            <a:off x="16428467" y="12538075"/>
            <a:ext cx="2566499" cy="811625"/>
          </a:xfrm>
          <a:prstGeom prst="rect">
            <a:avLst/>
          </a:prstGeom>
          <a:ln w="0">
            <a:noFill/>
          </a:ln>
        </p:spPr>
      </p:pic>
      <p:pic>
        <p:nvPicPr>
          <p:cNvPr id="4" name="Google Shape;135;p17">
            <a:extLst>
              <a:ext uri="{FF2B5EF4-FFF2-40B4-BE49-F238E27FC236}">
                <a16:creationId xmlns:a16="http://schemas.microsoft.com/office/drawing/2014/main" id="{DFC7BCC9-D8E4-7476-A8EF-FEDCF5734E67}"/>
              </a:ext>
            </a:extLst>
          </p:cNvPr>
          <p:cNvPicPr/>
          <p:nvPr/>
        </p:nvPicPr>
        <p:blipFill rotWithShape="1">
          <a:blip r:embed="rId5"/>
          <a:srcRect t="24882"/>
          <a:stretch/>
        </p:blipFill>
        <p:spPr>
          <a:xfrm>
            <a:off x="13377998" y="12435480"/>
            <a:ext cx="3097973" cy="1104697"/>
          </a:xfrm>
          <a:prstGeom prst="rect">
            <a:avLst/>
          </a:prstGeom>
          <a:ln w="0">
            <a:noFill/>
          </a:ln>
        </p:spPr>
      </p:pic>
      <p:pic>
        <p:nvPicPr>
          <p:cNvPr id="7" name="Picture 4">
            <a:extLst>
              <a:ext uri="{FF2B5EF4-FFF2-40B4-BE49-F238E27FC236}">
                <a16:creationId xmlns:a16="http://schemas.microsoft.com/office/drawing/2014/main" id="{8C5A6F51-EB14-EA6B-AB05-A890CFABE61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fade">
                                      <p:cBhvr additive="repl">
                                        <p:cTn id="7" dur="1000"/>
                                        <p:tgtEl>
                                          <p:spTgt spid="221"/>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CustomShape 1"/>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Related Work: Our Work</a:t>
            </a:r>
            <a:endParaRPr lang="es-ES" sz="7600" b="0" strike="noStrike" spc="-1">
              <a:latin typeface="Arial"/>
            </a:endParaRPr>
          </a:p>
        </p:txBody>
      </p:sp>
      <p:sp>
        <p:nvSpPr>
          <p:cNvPr id="224"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14B5D690-00DB-4A1F-B3F9-E817BD438297}" type="slidenum">
              <a:rPr lang="de-DE" sz="2800" b="0" strike="noStrike" spc="-1">
                <a:solidFill>
                  <a:srgbClr val="888888"/>
                </a:solidFill>
                <a:latin typeface="Source Sans 3 SemiBold"/>
                <a:ea typeface="Source Sans 3 SemiBold"/>
              </a:rPr>
              <a:t>17</a:t>
            </a:fld>
            <a:endParaRPr lang="es-ES" sz="2800" b="0" strike="noStrike" spc="-1">
              <a:latin typeface="Arial"/>
            </a:endParaRPr>
          </a:p>
        </p:txBody>
      </p:sp>
      <p:pic>
        <p:nvPicPr>
          <p:cNvPr id="227" name="Google Shape;272;p26"/>
          <p:cNvPicPr/>
          <p:nvPr/>
        </p:nvPicPr>
        <p:blipFill>
          <a:blip r:embed="rId2"/>
          <a:srcRect b="1370"/>
          <a:stretch/>
        </p:blipFill>
        <p:spPr>
          <a:xfrm>
            <a:off x="1802520" y="6164280"/>
            <a:ext cx="6319800" cy="4147200"/>
          </a:xfrm>
          <a:prstGeom prst="rect">
            <a:avLst/>
          </a:prstGeom>
          <a:ln>
            <a:noFill/>
          </a:ln>
          <a:effectLst>
            <a:outerShdw blurRad="190500" algn="tl" rotWithShape="0">
              <a:srgbClr val="000000">
                <a:alpha val="70000"/>
              </a:srgbClr>
            </a:outerShdw>
          </a:effectLst>
        </p:spPr>
      </p:pic>
      <p:sp>
        <p:nvSpPr>
          <p:cNvPr id="228" name="CustomShape 4"/>
          <p:cNvSpPr/>
          <p:nvPr/>
        </p:nvSpPr>
        <p:spPr>
          <a:xfrm>
            <a:off x="1802520" y="4499945"/>
            <a:ext cx="6319800" cy="723275"/>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wrap="square" lIns="90000" tIns="91440" rIns="90000" bIns="91440" anchor="t">
            <a:spAutoFit/>
          </a:bodyPr>
          <a:lstStyle/>
          <a:p>
            <a:pPr algn="ctr">
              <a:lnSpc>
                <a:spcPct val="100000"/>
              </a:lnSpc>
              <a:buNone/>
              <a:tabLst>
                <a:tab pos="0" algn="l"/>
              </a:tabLst>
            </a:pPr>
            <a:r>
              <a:rPr lang="de-DE" sz="3500" b="1" strike="noStrike" spc="-1" dirty="0">
                <a:solidFill>
                  <a:srgbClr val="990000"/>
                </a:solidFill>
                <a:latin typeface="Arial"/>
                <a:ea typeface="Arial"/>
              </a:rPr>
              <a:t>Geometry still Needed ⨯</a:t>
            </a:r>
            <a:endParaRPr lang="es-ES" sz="3500" b="0" strike="noStrike" spc="-1" dirty="0">
              <a:latin typeface="Arial"/>
            </a:endParaRPr>
          </a:p>
        </p:txBody>
      </p:sp>
      <p:sp>
        <p:nvSpPr>
          <p:cNvPr id="229" name="CustomShape 5"/>
          <p:cNvSpPr/>
          <p:nvPr/>
        </p:nvSpPr>
        <p:spPr>
          <a:xfrm>
            <a:off x="17584560" y="4499945"/>
            <a:ext cx="6456960" cy="769441"/>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wrap="square" lIns="90000" tIns="91440" rIns="90000" bIns="91440" anchor="t">
            <a:spAutoFit/>
          </a:bodyPr>
          <a:lstStyle/>
          <a:p>
            <a:pPr algn="ctr">
              <a:lnSpc>
                <a:spcPct val="100000"/>
              </a:lnSpc>
              <a:buNone/>
              <a:tabLst>
                <a:tab pos="0" algn="l"/>
              </a:tabLst>
            </a:pPr>
            <a:r>
              <a:rPr lang="de-DE" sz="3800" b="1" strike="noStrike" spc="-1" dirty="0">
                <a:solidFill>
                  <a:srgbClr val="073763"/>
                </a:solidFill>
                <a:latin typeface="Arial"/>
                <a:ea typeface="Arial"/>
              </a:rPr>
              <a:t>Our </a:t>
            </a:r>
            <a:r>
              <a:rPr lang="de-DE" sz="3500" b="1" strike="noStrike" spc="-1" dirty="0">
                <a:solidFill>
                  <a:srgbClr val="073763"/>
                </a:solidFill>
                <a:latin typeface="Arial"/>
                <a:ea typeface="Arial"/>
              </a:rPr>
              <a:t>Work</a:t>
            </a:r>
            <a:endParaRPr lang="es-ES" sz="3500" b="0" strike="noStrike" spc="-1" dirty="0">
              <a:latin typeface="Arial"/>
            </a:endParaRPr>
          </a:p>
        </p:txBody>
      </p:sp>
      <p:pic>
        <p:nvPicPr>
          <p:cNvPr id="230" name="Google Shape;276;p26"/>
          <p:cNvPicPr/>
          <p:nvPr/>
        </p:nvPicPr>
        <p:blipFill>
          <a:blip r:embed="rId3"/>
          <a:stretch/>
        </p:blipFill>
        <p:spPr>
          <a:xfrm>
            <a:off x="17635680" y="6164280"/>
            <a:ext cx="6456960" cy="4204440"/>
          </a:xfrm>
          <a:prstGeom prst="rect">
            <a:avLst/>
          </a:prstGeom>
          <a:ln>
            <a:noFill/>
          </a:ln>
          <a:effectLst>
            <a:outerShdw blurRad="190500" algn="tl" rotWithShape="0">
              <a:srgbClr val="000000">
                <a:alpha val="70000"/>
              </a:srgbClr>
            </a:outerShdw>
          </a:effectLst>
        </p:spPr>
      </p:pic>
      <p:pic>
        <p:nvPicPr>
          <p:cNvPr id="231" name="Google Shape;277;p26"/>
          <p:cNvPicPr/>
          <p:nvPr/>
        </p:nvPicPr>
        <p:blipFill>
          <a:blip r:embed="rId4"/>
          <a:stretch/>
        </p:blipFill>
        <p:spPr>
          <a:xfrm>
            <a:off x="9696240" y="6221880"/>
            <a:ext cx="6598440" cy="4147200"/>
          </a:xfrm>
          <a:prstGeom prst="rect">
            <a:avLst/>
          </a:prstGeom>
          <a:ln>
            <a:noFill/>
          </a:ln>
          <a:effectLst>
            <a:outerShdw blurRad="190500" algn="tl" rotWithShape="0">
              <a:srgbClr val="000000">
                <a:alpha val="70000"/>
              </a:srgbClr>
            </a:outerShdw>
          </a:effectLst>
        </p:spPr>
      </p:pic>
      <p:sp>
        <p:nvSpPr>
          <p:cNvPr id="232" name="CustomShape 6"/>
          <p:cNvSpPr/>
          <p:nvPr/>
        </p:nvSpPr>
        <p:spPr>
          <a:xfrm>
            <a:off x="16297200" y="7302960"/>
            <a:ext cx="1287360" cy="184968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15000"/>
              </a:lnSpc>
              <a:spcAft>
                <a:spcPts val="1199"/>
              </a:spcAft>
              <a:buNone/>
              <a:tabLst>
                <a:tab pos="0" algn="l"/>
              </a:tabLst>
            </a:pPr>
            <a:r>
              <a:rPr lang="de-DE" sz="7800" b="1" strike="noStrike" spc="-1">
                <a:solidFill>
                  <a:srgbClr val="073763"/>
                </a:solidFill>
                <a:latin typeface="Arial"/>
                <a:ea typeface="Arial"/>
              </a:rPr>
              <a:t>=</a:t>
            </a:r>
            <a:endParaRPr lang="es-ES" sz="7800" b="0" strike="noStrike" spc="-1">
              <a:latin typeface="Arial"/>
            </a:endParaRPr>
          </a:p>
        </p:txBody>
      </p:sp>
      <p:sp>
        <p:nvSpPr>
          <p:cNvPr id="233" name="CustomShape 7"/>
          <p:cNvSpPr/>
          <p:nvPr/>
        </p:nvSpPr>
        <p:spPr>
          <a:xfrm>
            <a:off x="8265600" y="7302960"/>
            <a:ext cx="1287360" cy="184968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15000"/>
              </a:lnSpc>
              <a:spcAft>
                <a:spcPts val="1199"/>
              </a:spcAft>
              <a:buNone/>
              <a:tabLst>
                <a:tab pos="0" algn="l"/>
              </a:tabLst>
            </a:pPr>
            <a:r>
              <a:rPr lang="de-DE" sz="7800" b="1" strike="noStrike" spc="-1">
                <a:solidFill>
                  <a:srgbClr val="073763"/>
                </a:solidFill>
                <a:latin typeface="Arial"/>
                <a:ea typeface="Arial"/>
              </a:rPr>
              <a:t>+</a:t>
            </a:r>
            <a:endParaRPr lang="es-ES" sz="7800" b="0" strike="noStrike" spc="-1">
              <a:latin typeface="Arial"/>
            </a:endParaRPr>
          </a:p>
        </p:txBody>
      </p:sp>
      <p:sp>
        <p:nvSpPr>
          <p:cNvPr id="234" name="CustomShape 8"/>
          <p:cNvSpPr/>
          <p:nvPr/>
        </p:nvSpPr>
        <p:spPr>
          <a:xfrm>
            <a:off x="9696240" y="4488325"/>
            <a:ext cx="6598440" cy="769441"/>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wrap="square" lIns="90000" tIns="91440" rIns="90000" bIns="91440" anchor="t">
            <a:spAutoFit/>
          </a:bodyPr>
          <a:lstStyle/>
          <a:p>
            <a:pPr algn="ctr">
              <a:lnSpc>
                <a:spcPct val="100000"/>
              </a:lnSpc>
              <a:buNone/>
              <a:tabLst>
                <a:tab pos="0" algn="l"/>
              </a:tabLst>
            </a:pPr>
            <a:r>
              <a:rPr lang="de-DE" sz="3500" b="1" strike="noStrike" spc="-1" dirty="0">
                <a:solidFill>
                  <a:srgbClr val="38761D"/>
                </a:solidFill>
                <a:latin typeface="Arial"/>
                <a:ea typeface="Arial"/>
              </a:rPr>
              <a:t>High-frequency Details</a:t>
            </a:r>
            <a:r>
              <a:rPr lang="de-DE" sz="3800" b="1" strike="noStrike" spc="-1" dirty="0">
                <a:solidFill>
                  <a:srgbClr val="38761D"/>
                </a:solidFill>
                <a:latin typeface="Arial"/>
                <a:ea typeface="Arial"/>
              </a:rPr>
              <a:t>✔</a:t>
            </a:r>
            <a:endParaRPr lang="es-ES" sz="3800" b="0" strike="noStrike" spc="-1" dirty="0">
              <a:latin typeface="Arial"/>
            </a:endParaRPr>
          </a:p>
        </p:txBody>
      </p:sp>
      <p:sp>
        <p:nvSpPr>
          <p:cNvPr id="2" name="CustomShape 2">
            <a:extLst>
              <a:ext uri="{FF2B5EF4-FFF2-40B4-BE49-F238E27FC236}">
                <a16:creationId xmlns:a16="http://schemas.microsoft.com/office/drawing/2014/main" id="{AB43D6E6-16A6-6BB7-9D5F-9C5124D36F6C}"/>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3" name="Google Shape;134;p17">
            <a:extLst>
              <a:ext uri="{FF2B5EF4-FFF2-40B4-BE49-F238E27FC236}">
                <a16:creationId xmlns:a16="http://schemas.microsoft.com/office/drawing/2014/main" id="{EC70E387-4FFD-33DE-BF6E-F0F8DF265EFE}"/>
              </a:ext>
            </a:extLst>
          </p:cNvPr>
          <p:cNvPicPr/>
          <p:nvPr/>
        </p:nvPicPr>
        <p:blipFill>
          <a:blip r:embed="rId5"/>
          <a:stretch/>
        </p:blipFill>
        <p:spPr>
          <a:xfrm>
            <a:off x="16428467" y="12538075"/>
            <a:ext cx="2566499" cy="811625"/>
          </a:xfrm>
          <a:prstGeom prst="rect">
            <a:avLst/>
          </a:prstGeom>
          <a:ln w="0">
            <a:noFill/>
          </a:ln>
        </p:spPr>
      </p:pic>
      <p:pic>
        <p:nvPicPr>
          <p:cNvPr id="4" name="Google Shape;135;p17">
            <a:extLst>
              <a:ext uri="{FF2B5EF4-FFF2-40B4-BE49-F238E27FC236}">
                <a16:creationId xmlns:a16="http://schemas.microsoft.com/office/drawing/2014/main" id="{681C21CA-A8E7-6B34-1578-81E2F129945E}"/>
              </a:ext>
            </a:extLst>
          </p:cNvPr>
          <p:cNvPicPr/>
          <p:nvPr/>
        </p:nvPicPr>
        <p:blipFill rotWithShape="1">
          <a:blip r:embed="rId6"/>
          <a:srcRect t="24882"/>
          <a:stretch/>
        </p:blipFill>
        <p:spPr>
          <a:xfrm>
            <a:off x="13377998" y="12435480"/>
            <a:ext cx="3097973" cy="1104697"/>
          </a:xfrm>
          <a:prstGeom prst="rect">
            <a:avLst/>
          </a:prstGeom>
          <a:ln w="0">
            <a:noFill/>
          </a:ln>
        </p:spPr>
      </p:pic>
      <p:pic>
        <p:nvPicPr>
          <p:cNvPr id="5" name="Picture 4">
            <a:extLst>
              <a:ext uri="{FF2B5EF4-FFF2-40B4-BE49-F238E27FC236}">
                <a16:creationId xmlns:a16="http://schemas.microsoft.com/office/drawing/2014/main" id="{E3CCEB7B-246D-1BA5-A6CA-E78FB0641A4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afterEffect">
                                  <p:stCondLst>
                                    <p:cond delay="0"/>
                                  </p:stCondLst>
                                  <p:childTnLst>
                                    <p:set>
                                      <p:cBhvr>
                                        <p:cTn id="6" dur="1" fill="hold">
                                          <p:stCondLst>
                                            <p:cond delay="0"/>
                                          </p:stCondLst>
                                        </p:cTn>
                                        <p:tgtEl>
                                          <p:spTgt spid="230"/>
                                        </p:tgtEl>
                                        <p:attrNameLst>
                                          <p:attrName>style.visibility</p:attrName>
                                        </p:attrNameLst>
                                      </p:cBhvr>
                                      <p:to>
                                        <p:strVal val="visible"/>
                                      </p:to>
                                    </p:set>
                                    <p:animEffect transition="in" filter="fade">
                                      <p:cBhvr additive="repl">
                                        <p:cTn id="7" dur="1000"/>
                                        <p:tgtEl>
                                          <p:spTgt spid="230"/>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229"/>
                                        </p:tgtEl>
                                        <p:attrNameLst>
                                          <p:attrName>style.visibility</p:attrName>
                                        </p:attrNameLst>
                                      </p:cBhvr>
                                      <p:to>
                                        <p:strVal val="visible"/>
                                      </p:to>
                                    </p:set>
                                    <p:animEffect transition="in" filter="fade">
                                      <p:cBhvr>
                                        <p:cTn id="11" dur="1000"/>
                                        <p:tgtEl>
                                          <p:spTgt spid="229"/>
                                        </p:tgtEl>
                                      </p:cBhvr>
                                    </p:animEffect>
                                    <p:anim calcmode="lin" valueType="num">
                                      <p:cBhvr>
                                        <p:cTn id="12" dur="1000" fill="hold"/>
                                        <p:tgtEl>
                                          <p:spTgt spid="229"/>
                                        </p:tgtEl>
                                        <p:attrNameLst>
                                          <p:attrName>ppt_x</p:attrName>
                                        </p:attrNameLst>
                                      </p:cBhvr>
                                      <p:tavLst>
                                        <p:tav tm="0">
                                          <p:val>
                                            <p:strVal val="#ppt_x"/>
                                          </p:val>
                                        </p:tav>
                                        <p:tav tm="100000">
                                          <p:val>
                                            <p:strVal val="#ppt_x"/>
                                          </p:val>
                                        </p:tav>
                                      </p:tavLst>
                                    </p:anim>
                                    <p:anim calcmode="lin" valueType="num">
                                      <p:cBhvr>
                                        <p:cTn id="13" dur="1000" fill="hold"/>
                                        <p:tgtEl>
                                          <p:spTgt spid="2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CustomShape 1"/>
          <p:cNvSpPr/>
          <p:nvPr/>
        </p:nvSpPr>
        <p:spPr>
          <a:xfrm>
            <a:off x="1676520" y="3651120"/>
            <a:ext cx="21028680" cy="8700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marL="228600" indent="-430200">
              <a:lnSpc>
                <a:spcPct val="90000"/>
              </a:lnSpc>
              <a:spcBef>
                <a:spcPts val="1001"/>
              </a:spcBef>
              <a:buClr>
                <a:srgbClr val="0B5394"/>
              </a:buClr>
              <a:buFont typeface="Arial"/>
              <a:buChar char="•"/>
            </a:pPr>
            <a:r>
              <a:rPr lang="de-DE" sz="4800" b="1" strike="noStrike" spc="-1" dirty="0">
                <a:solidFill>
                  <a:srgbClr val="0B5394"/>
                </a:solidFill>
                <a:latin typeface="Calibri"/>
                <a:ea typeface="Calibri"/>
              </a:rPr>
              <a:t>Input</a:t>
            </a:r>
            <a:r>
              <a:rPr lang="de-DE" sz="4800" b="0" strike="noStrike" spc="-1" dirty="0">
                <a:solidFill>
                  <a:srgbClr val="0B5394"/>
                </a:solidFill>
                <a:latin typeface="Calibri"/>
                <a:ea typeface="Calibri"/>
              </a:rPr>
              <a:t>:</a:t>
            </a:r>
            <a:endParaRPr lang="es-ES" sz="4800" b="0" strike="noStrike" spc="-1" dirty="0">
              <a:latin typeface="Arial"/>
            </a:endParaRPr>
          </a:p>
          <a:p>
            <a:pPr marL="685800" lvl="1" indent="-455760">
              <a:lnSpc>
                <a:spcPct val="90000"/>
              </a:lnSpc>
              <a:spcBef>
                <a:spcPts val="499"/>
              </a:spcBef>
              <a:buClr>
                <a:srgbClr val="0B5394"/>
              </a:buClr>
              <a:buFont typeface="Arial"/>
              <a:buChar char="•"/>
            </a:pPr>
            <a:r>
              <a:rPr lang="de-DE" sz="4800" b="0" strike="noStrike" spc="-1" dirty="0">
                <a:solidFill>
                  <a:srgbClr val="0B5394"/>
                </a:solidFill>
                <a:latin typeface="Calibri"/>
                <a:ea typeface="Calibri"/>
              </a:rPr>
              <a:t>Source image </a:t>
            </a:r>
            <a:r>
              <a:rPr lang="de-DE" sz="4800" strike="noStrike" spc="-1" dirty="0">
                <a:solidFill>
                  <a:srgbClr val="000000"/>
                </a:solidFill>
                <a:latin typeface="Calibri"/>
                <a:ea typeface="Calibri"/>
              </a:rPr>
              <a:t>x</a:t>
            </a:r>
            <a:endParaRPr lang="es-ES" sz="4800" strike="noStrike" spc="-1" dirty="0">
              <a:latin typeface="Arial"/>
            </a:endParaRPr>
          </a:p>
          <a:p>
            <a:pPr marL="685800" lvl="1" indent="-455760">
              <a:lnSpc>
                <a:spcPct val="90000"/>
              </a:lnSpc>
              <a:spcBef>
                <a:spcPts val="499"/>
              </a:spcBef>
              <a:buClr>
                <a:srgbClr val="0B5394"/>
              </a:buClr>
              <a:buFont typeface="Arial"/>
              <a:buChar char="•"/>
            </a:pPr>
            <a:r>
              <a:rPr lang="de-DE" sz="4800" b="0" strike="noStrike" spc="-1" dirty="0">
                <a:solidFill>
                  <a:srgbClr val="0B5394"/>
                </a:solidFill>
                <a:latin typeface="Calibri"/>
                <a:ea typeface="Calibri"/>
              </a:rPr>
              <a:t>Target high-level perceptual attribute </a:t>
            </a:r>
            <a:r>
              <a:rPr lang="de-DE" sz="4800" b="1" strike="noStrike" spc="-1" dirty="0">
                <a:solidFill>
                  <a:srgbClr val="FF8000"/>
                </a:solidFill>
                <a:latin typeface="Calibri"/>
                <a:ea typeface="Calibri"/>
              </a:rPr>
              <a:t>att</a:t>
            </a:r>
            <a:r>
              <a:rPr lang="de-DE" sz="4800" b="1" strike="noStrike" spc="-1" baseline="-25000" dirty="0">
                <a:solidFill>
                  <a:srgbClr val="FF8000"/>
                </a:solidFill>
                <a:latin typeface="Calibri"/>
                <a:ea typeface="Calibri"/>
              </a:rPr>
              <a:t>t</a:t>
            </a:r>
            <a:r>
              <a:rPr lang="de-DE" sz="4800" b="0" strike="noStrike" spc="-1" dirty="0">
                <a:solidFill>
                  <a:srgbClr val="0B5394"/>
                </a:solidFill>
                <a:latin typeface="Calibri"/>
                <a:ea typeface="Calibri"/>
              </a:rPr>
              <a:t> in [0,1]</a:t>
            </a:r>
            <a:endParaRPr lang="es-ES" sz="4800" b="0" strike="noStrike" spc="-1" dirty="0">
              <a:latin typeface="Arial"/>
            </a:endParaRPr>
          </a:p>
          <a:p>
            <a:pPr marL="685800" indent="-74880">
              <a:lnSpc>
                <a:spcPct val="90000"/>
              </a:lnSpc>
              <a:spcBef>
                <a:spcPts val="499"/>
              </a:spcBef>
              <a:buNone/>
              <a:tabLst>
                <a:tab pos="0" algn="l"/>
              </a:tabLst>
            </a:pPr>
            <a:endParaRPr lang="es-ES" sz="4800" b="0" strike="noStrike" spc="-1" dirty="0">
              <a:latin typeface="Arial"/>
            </a:endParaRPr>
          </a:p>
        </p:txBody>
      </p:sp>
      <p:sp>
        <p:nvSpPr>
          <p:cNvPr id="236" name="CustomShape 2"/>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Our Framework: Model Architecture </a:t>
            </a:r>
            <a:endParaRPr lang="es-ES" sz="7600" b="0" strike="noStrike" spc="-1">
              <a:latin typeface="Arial"/>
            </a:endParaRPr>
          </a:p>
        </p:txBody>
      </p:sp>
      <p:sp>
        <p:nvSpPr>
          <p:cNvPr id="238" name="CustomShape 4"/>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41BA1A64-A424-4147-9A31-2331827EC039}" type="slidenum">
              <a:rPr lang="de-DE" sz="2800" b="0" strike="noStrike" spc="-1">
                <a:solidFill>
                  <a:srgbClr val="888888"/>
                </a:solidFill>
                <a:latin typeface="Source Sans 3 SemiBold"/>
                <a:ea typeface="Source Sans 3 SemiBold"/>
              </a:rPr>
              <a:t>18</a:t>
            </a:fld>
            <a:endParaRPr lang="es-ES" sz="2800" b="0" strike="noStrike" spc="-1">
              <a:latin typeface="Arial"/>
            </a:endParaRPr>
          </a:p>
        </p:txBody>
      </p:sp>
      <p:sp>
        <p:nvSpPr>
          <p:cNvPr id="6" name="CustomShape 2">
            <a:extLst>
              <a:ext uri="{FF2B5EF4-FFF2-40B4-BE49-F238E27FC236}">
                <a16:creationId xmlns:a16="http://schemas.microsoft.com/office/drawing/2014/main" id="{E2CE90FF-C6B8-B30A-9A26-D7C24EE0EB43}"/>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7" name="Google Shape;134;p17">
            <a:extLst>
              <a:ext uri="{FF2B5EF4-FFF2-40B4-BE49-F238E27FC236}">
                <a16:creationId xmlns:a16="http://schemas.microsoft.com/office/drawing/2014/main" id="{E9210964-7FFF-6F00-86D0-E7540081D206}"/>
              </a:ext>
            </a:extLst>
          </p:cNvPr>
          <p:cNvPicPr/>
          <p:nvPr/>
        </p:nvPicPr>
        <p:blipFill>
          <a:blip r:embed="rId2"/>
          <a:stretch/>
        </p:blipFill>
        <p:spPr>
          <a:xfrm>
            <a:off x="16428467" y="12538075"/>
            <a:ext cx="2566499" cy="811625"/>
          </a:xfrm>
          <a:prstGeom prst="rect">
            <a:avLst/>
          </a:prstGeom>
          <a:ln w="0">
            <a:noFill/>
          </a:ln>
        </p:spPr>
      </p:pic>
      <p:pic>
        <p:nvPicPr>
          <p:cNvPr id="8" name="Google Shape;135;p17">
            <a:extLst>
              <a:ext uri="{FF2B5EF4-FFF2-40B4-BE49-F238E27FC236}">
                <a16:creationId xmlns:a16="http://schemas.microsoft.com/office/drawing/2014/main" id="{49A02512-B3A9-7379-DE5D-97C7CDBD8A25}"/>
              </a:ext>
            </a:extLst>
          </p:cNvPr>
          <p:cNvPicPr/>
          <p:nvPr/>
        </p:nvPicPr>
        <p:blipFill rotWithShape="1">
          <a:blip r:embed="rId3"/>
          <a:srcRect t="24882"/>
          <a:stretch/>
        </p:blipFill>
        <p:spPr>
          <a:xfrm>
            <a:off x="13377998" y="12435480"/>
            <a:ext cx="3097973" cy="1104697"/>
          </a:xfrm>
          <a:prstGeom prst="rect">
            <a:avLst/>
          </a:prstGeom>
          <a:ln w="0">
            <a:noFill/>
          </a:ln>
        </p:spPr>
      </p:pic>
      <p:pic>
        <p:nvPicPr>
          <p:cNvPr id="9" name="Picture 4">
            <a:extLst>
              <a:ext uri="{FF2B5EF4-FFF2-40B4-BE49-F238E27FC236}">
                <a16:creationId xmlns:a16="http://schemas.microsoft.com/office/drawing/2014/main" id="{2B2A072C-3BE1-00F8-5ABA-5263B73725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pic>
        <p:nvPicPr>
          <p:cNvPr id="2" name="Google Shape;312;p29">
            <a:extLst>
              <a:ext uri="{FF2B5EF4-FFF2-40B4-BE49-F238E27FC236}">
                <a16:creationId xmlns:a16="http://schemas.microsoft.com/office/drawing/2014/main" id="{35DDF970-E8DE-D0C5-727B-CE37F9119F14}"/>
              </a:ext>
            </a:extLst>
          </p:cNvPr>
          <p:cNvPicPr/>
          <p:nvPr/>
        </p:nvPicPr>
        <p:blipFill>
          <a:blip r:embed="rId5"/>
          <a:stretch/>
        </p:blipFill>
        <p:spPr>
          <a:xfrm>
            <a:off x="11517480" y="8381159"/>
            <a:ext cx="11441880" cy="3358247"/>
          </a:xfrm>
          <a:prstGeom prst="rect">
            <a:avLst/>
          </a:prstGeom>
          <a:ln w="0">
            <a:noFill/>
          </a:ln>
        </p:spPr>
      </p:pic>
      <p:sp>
        <p:nvSpPr>
          <p:cNvPr id="3" name="CustomShape 25">
            <a:extLst>
              <a:ext uri="{FF2B5EF4-FFF2-40B4-BE49-F238E27FC236}">
                <a16:creationId xmlns:a16="http://schemas.microsoft.com/office/drawing/2014/main" id="{58C3F2A0-1C43-1C26-F85A-CF9D2BB4C94E}"/>
              </a:ext>
            </a:extLst>
          </p:cNvPr>
          <p:cNvSpPr/>
          <p:nvPr/>
        </p:nvSpPr>
        <p:spPr>
          <a:xfrm>
            <a:off x="14201774" y="7934481"/>
            <a:ext cx="8757585" cy="3704318"/>
          </a:xfrm>
          <a:prstGeom prst="rect">
            <a:avLst/>
          </a:prstGeom>
          <a:solidFill>
            <a:schemeClr val="lt1"/>
          </a:solidFill>
          <a:ln w="0">
            <a:noFill/>
          </a:ln>
        </p:spPr>
        <p:style>
          <a:lnRef idx="0">
            <a:scrgbClr r="0" g="0" b="0"/>
          </a:lnRef>
          <a:fillRef idx="0">
            <a:scrgbClr r="0" g="0" b="0"/>
          </a:fillRef>
          <a:effectRef idx="0">
            <a:scrgbClr r="0" g="0" b="0"/>
          </a:effectRef>
          <a:fontRef idx="minor"/>
        </p:style>
      </p:sp>
      <p:sp>
        <p:nvSpPr>
          <p:cNvPr id="4" name="CustomShape 5">
            <a:extLst>
              <a:ext uri="{FF2B5EF4-FFF2-40B4-BE49-F238E27FC236}">
                <a16:creationId xmlns:a16="http://schemas.microsoft.com/office/drawing/2014/main" id="{C9C67486-CBD4-8D9D-9048-052EC47C9EEE}"/>
              </a:ext>
            </a:extLst>
          </p:cNvPr>
          <p:cNvSpPr/>
          <p:nvPr/>
        </p:nvSpPr>
        <p:spPr>
          <a:xfrm>
            <a:off x="14295227" y="8389440"/>
            <a:ext cx="5801040" cy="2730960"/>
          </a:xfrm>
          <a:prstGeom prst="roundRect">
            <a:avLst>
              <a:gd name="adj" fmla="val 16667"/>
            </a:avLst>
          </a:prstGeom>
          <a:noFill/>
          <a:ln w="28440">
            <a:solidFill>
              <a:srgbClr val="073763"/>
            </a:solidFill>
            <a:round/>
          </a:ln>
        </p:spPr>
        <p:style>
          <a:lnRef idx="0">
            <a:scrgbClr r="0" g="0" b="0"/>
          </a:lnRef>
          <a:fillRef idx="0">
            <a:scrgbClr r="0" g="0" b="0"/>
          </a:fillRef>
          <a:effectRef idx="0">
            <a:scrgbClr r="0" g="0" b="0"/>
          </a:effectRef>
          <a:fontRef idx="minor"/>
        </p:style>
      </p:sp>
      <p:sp>
        <p:nvSpPr>
          <p:cNvPr id="5" name="CustomShape 6">
            <a:extLst>
              <a:ext uri="{FF2B5EF4-FFF2-40B4-BE49-F238E27FC236}">
                <a16:creationId xmlns:a16="http://schemas.microsoft.com/office/drawing/2014/main" id="{1F134B9E-FBF0-8876-1912-8472EFA53B73}"/>
              </a:ext>
            </a:extLst>
          </p:cNvPr>
          <p:cNvSpPr/>
          <p:nvPr/>
        </p:nvSpPr>
        <p:spPr>
          <a:xfrm>
            <a:off x="15575387" y="8950320"/>
            <a:ext cx="3235680" cy="160956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91440" rIns="90000" bIns="91440" anchor="t">
            <a:noAutofit/>
          </a:bodyPr>
          <a:lstStyle/>
          <a:p>
            <a:pPr algn="ctr">
              <a:lnSpc>
                <a:spcPct val="100000"/>
              </a:lnSpc>
              <a:buNone/>
              <a:tabLst>
                <a:tab pos="0" algn="l"/>
              </a:tabLst>
            </a:pPr>
            <a:r>
              <a:rPr lang="de-DE" sz="4000" b="1" strike="noStrike" spc="-1">
                <a:solidFill>
                  <a:srgbClr val="073763"/>
                </a:solidFill>
                <a:latin typeface="Arial"/>
                <a:ea typeface="Arial"/>
              </a:rPr>
              <a:t>Our</a:t>
            </a:r>
            <a:endParaRPr lang="es-ES" sz="4000" b="0" strike="noStrike" spc="-1">
              <a:latin typeface="Arial"/>
            </a:endParaRPr>
          </a:p>
          <a:p>
            <a:pPr algn="ctr">
              <a:lnSpc>
                <a:spcPct val="100000"/>
              </a:lnSpc>
              <a:buNone/>
              <a:tabLst>
                <a:tab pos="0" algn="l"/>
              </a:tabLst>
            </a:pPr>
            <a:r>
              <a:rPr lang="de-DE" sz="4000" b="1" strike="noStrike" spc="-1">
                <a:solidFill>
                  <a:srgbClr val="073763"/>
                </a:solidFill>
                <a:latin typeface="Arial"/>
                <a:ea typeface="Arial"/>
              </a:rPr>
              <a:t>Framework</a:t>
            </a:r>
            <a:endParaRPr lang="es-ES" sz="4000" b="0" strike="noStrike" spc="-1">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312;p29">
            <a:extLst>
              <a:ext uri="{FF2B5EF4-FFF2-40B4-BE49-F238E27FC236}">
                <a16:creationId xmlns:a16="http://schemas.microsoft.com/office/drawing/2014/main" id="{3854C7ED-DFE8-05F7-88A5-7DD115FEE93C}"/>
              </a:ext>
            </a:extLst>
          </p:cNvPr>
          <p:cNvPicPr/>
          <p:nvPr/>
        </p:nvPicPr>
        <p:blipFill>
          <a:blip r:embed="rId2"/>
          <a:stretch/>
        </p:blipFill>
        <p:spPr>
          <a:xfrm>
            <a:off x="11517480" y="8381159"/>
            <a:ext cx="11441880" cy="3358247"/>
          </a:xfrm>
          <a:prstGeom prst="rect">
            <a:avLst/>
          </a:prstGeom>
          <a:ln w="0">
            <a:noFill/>
          </a:ln>
        </p:spPr>
      </p:pic>
      <p:sp>
        <p:nvSpPr>
          <p:cNvPr id="245" name="CustomShape 1"/>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dirty="0">
                <a:solidFill>
                  <a:srgbClr val="014A75"/>
                </a:solidFill>
                <a:latin typeface="Source Sans 3 SemiBold"/>
                <a:ea typeface="Source Sans 3 SemiBold"/>
              </a:rPr>
              <a:t>Our Framework: Model Architecture</a:t>
            </a:r>
            <a:endParaRPr lang="es-ES" sz="7600" b="0" strike="noStrike" spc="-1" dirty="0">
              <a:latin typeface="Arial"/>
            </a:endParaRPr>
          </a:p>
        </p:txBody>
      </p:sp>
      <p:sp>
        <p:nvSpPr>
          <p:cNvPr id="247"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F1C68051-2CE4-46EF-9012-54999CC79FE6}" type="slidenum">
              <a:rPr lang="de-DE" sz="2800" b="0" strike="noStrike" spc="-1">
                <a:solidFill>
                  <a:srgbClr val="888888"/>
                </a:solidFill>
                <a:latin typeface="Source Sans 3 SemiBold"/>
                <a:ea typeface="Source Sans 3 SemiBold"/>
              </a:rPr>
              <a:t>19</a:t>
            </a:fld>
            <a:endParaRPr lang="es-ES" sz="2800" b="0" strike="noStrike" spc="-1">
              <a:latin typeface="Arial"/>
            </a:endParaRPr>
          </a:p>
        </p:txBody>
      </p:sp>
      <p:sp>
        <p:nvSpPr>
          <p:cNvPr id="250" name="CustomShape 4"/>
          <p:cNvSpPr/>
          <p:nvPr/>
        </p:nvSpPr>
        <p:spPr>
          <a:xfrm>
            <a:off x="1676520" y="3651120"/>
            <a:ext cx="16295760" cy="5654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marL="228600" indent="-430200">
              <a:lnSpc>
                <a:spcPct val="90000"/>
              </a:lnSpc>
              <a:spcBef>
                <a:spcPts val="1001"/>
              </a:spcBef>
              <a:buClr>
                <a:srgbClr val="0B5394"/>
              </a:buClr>
              <a:buFont typeface="Arial"/>
              <a:buChar char="•"/>
            </a:pPr>
            <a:r>
              <a:rPr lang="de-DE" sz="4800" b="1" strike="noStrike" spc="-1" dirty="0">
                <a:solidFill>
                  <a:srgbClr val="0B5394"/>
                </a:solidFill>
                <a:latin typeface="Calibri"/>
                <a:ea typeface="Calibri"/>
              </a:rPr>
              <a:t>Input</a:t>
            </a:r>
            <a:r>
              <a:rPr lang="de-DE" sz="4800" b="0" strike="noStrike" spc="-1" dirty="0">
                <a:solidFill>
                  <a:srgbClr val="0B5394"/>
                </a:solidFill>
                <a:latin typeface="Calibri"/>
                <a:ea typeface="Calibri"/>
              </a:rPr>
              <a:t>:</a:t>
            </a:r>
            <a:endParaRPr lang="es-ES" sz="4800" b="0" strike="noStrike" spc="-1" dirty="0">
              <a:latin typeface="Arial"/>
            </a:endParaRPr>
          </a:p>
          <a:p>
            <a:pPr marL="685800" lvl="1" indent="-455760">
              <a:lnSpc>
                <a:spcPct val="90000"/>
              </a:lnSpc>
              <a:spcBef>
                <a:spcPts val="499"/>
              </a:spcBef>
              <a:buClr>
                <a:srgbClr val="0B5394"/>
              </a:buClr>
              <a:buFont typeface="Arial"/>
              <a:buChar char="•"/>
            </a:pPr>
            <a:r>
              <a:rPr lang="de-DE" sz="4800" b="0" strike="noStrike" spc="-1" dirty="0">
                <a:solidFill>
                  <a:srgbClr val="0B5394"/>
                </a:solidFill>
                <a:latin typeface="Calibri"/>
                <a:ea typeface="Calibri"/>
              </a:rPr>
              <a:t>Source image </a:t>
            </a:r>
            <a:r>
              <a:rPr lang="de-DE" sz="4800" strike="noStrike" spc="-1" dirty="0">
                <a:solidFill>
                  <a:srgbClr val="000000"/>
                </a:solidFill>
                <a:latin typeface="Calibri"/>
                <a:ea typeface="Calibri"/>
              </a:rPr>
              <a:t>x</a:t>
            </a:r>
            <a:endParaRPr lang="es-ES" sz="4800" strike="noStrike" spc="-1" dirty="0">
              <a:latin typeface="Arial"/>
            </a:endParaRPr>
          </a:p>
          <a:p>
            <a:pPr marL="685800" lvl="1" indent="-455760">
              <a:lnSpc>
                <a:spcPct val="90000"/>
              </a:lnSpc>
              <a:spcBef>
                <a:spcPts val="499"/>
              </a:spcBef>
              <a:buClr>
                <a:srgbClr val="0B5394"/>
              </a:buClr>
              <a:buFont typeface="Arial"/>
              <a:buChar char="•"/>
            </a:pPr>
            <a:r>
              <a:rPr lang="de-DE" sz="4800" b="0" strike="noStrike" spc="-1" dirty="0">
                <a:solidFill>
                  <a:srgbClr val="0B5394"/>
                </a:solidFill>
                <a:latin typeface="Calibri"/>
                <a:ea typeface="Calibri"/>
              </a:rPr>
              <a:t>Target high-level perceptual attribute </a:t>
            </a:r>
            <a:r>
              <a:rPr lang="de-DE" sz="4800" b="1" strike="noStrike" spc="-1" dirty="0">
                <a:solidFill>
                  <a:srgbClr val="FF8000"/>
                </a:solidFill>
                <a:latin typeface="Calibri"/>
                <a:ea typeface="Calibri"/>
              </a:rPr>
              <a:t>att</a:t>
            </a:r>
            <a:r>
              <a:rPr lang="de-DE" sz="4800" b="1" strike="noStrike" spc="-1" baseline="-25000" dirty="0">
                <a:solidFill>
                  <a:srgbClr val="FF8000"/>
                </a:solidFill>
                <a:latin typeface="Calibri"/>
                <a:ea typeface="Calibri"/>
              </a:rPr>
              <a:t>t</a:t>
            </a:r>
            <a:r>
              <a:rPr lang="de-DE" sz="4800" b="0" strike="noStrike" spc="-1" dirty="0">
                <a:solidFill>
                  <a:srgbClr val="0B5394"/>
                </a:solidFill>
                <a:latin typeface="Calibri"/>
                <a:ea typeface="Calibri"/>
              </a:rPr>
              <a:t> in [0,1]</a:t>
            </a:r>
            <a:endParaRPr lang="es-ES" sz="4800" b="0" strike="noStrike" spc="-1" dirty="0">
              <a:latin typeface="Arial"/>
            </a:endParaRPr>
          </a:p>
          <a:p>
            <a:pPr marL="228600" indent="-227160">
              <a:lnSpc>
                <a:spcPct val="90000"/>
              </a:lnSpc>
              <a:spcBef>
                <a:spcPts val="1001"/>
              </a:spcBef>
              <a:buNone/>
              <a:tabLst>
                <a:tab pos="0" algn="l"/>
              </a:tabLst>
            </a:pPr>
            <a:endParaRPr lang="es-ES" sz="4800" b="0" strike="noStrike" spc="-1" dirty="0">
              <a:latin typeface="Arial"/>
            </a:endParaRPr>
          </a:p>
          <a:p>
            <a:pPr marL="228600" indent="-430200">
              <a:lnSpc>
                <a:spcPct val="90000"/>
              </a:lnSpc>
              <a:spcBef>
                <a:spcPts val="1001"/>
              </a:spcBef>
              <a:buClr>
                <a:srgbClr val="0B5394"/>
              </a:buClr>
              <a:buFont typeface="Arial"/>
              <a:buChar char="•"/>
              <a:tabLst>
                <a:tab pos="0" algn="l"/>
              </a:tabLst>
            </a:pPr>
            <a:r>
              <a:rPr lang="de-DE" sz="4800" b="1" strike="noStrike" spc="-1" dirty="0">
                <a:solidFill>
                  <a:srgbClr val="0B5394"/>
                </a:solidFill>
                <a:latin typeface="Calibri"/>
                <a:ea typeface="Calibri"/>
              </a:rPr>
              <a:t>Output</a:t>
            </a:r>
            <a:r>
              <a:rPr lang="de-DE" sz="4800" b="0" strike="noStrike" spc="-1" dirty="0">
                <a:solidFill>
                  <a:srgbClr val="0B5394"/>
                </a:solidFill>
                <a:latin typeface="Calibri"/>
                <a:ea typeface="Calibri"/>
              </a:rPr>
              <a:t>:</a:t>
            </a:r>
            <a:endParaRPr lang="es-ES" sz="4800" b="0" strike="noStrike" spc="-1" dirty="0">
              <a:latin typeface="Arial"/>
            </a:endParaRPr>
          </a:p>
          <a:p>
            <a:pPr marL="685800" lvl="1" indent="-455760">
              <a:lnSpc>
                <a:spcPct val="90000"/>
              </a:lnSpc>
              <a:spcBef>
                <a:spcPts val="499"/>
              </a:spcBef>
              <a:buClr>
                <a:srgbClr val="0B5394"/>
              </a:buClr>
              <a:buFont typeface="Arial"/>
              <a:buChar char="•"/>
              <a:tabLst>
                <a:tab pos="0" algn="l"/>
              </a:tabLst>
            </a:pPr>
            <a:r>
              <a:rPr lang="de-DE" sz="4800" b="0" strike="noStrike" spc="-1" dirty="0">
                <a:solidFill>
                  <a:srgbClr val="0B5394"/>
                </a:solidFill>
                <a:latin typeface="Calibri"/>
                <a:ea typeface="Calibri"/>
              </a:rPr>
              <a:t>Edited image </a:t>
            </a:r>
            <a:r>
              <a:rPr lang="de-DE" sz="4800" strike="noStrike" spc="-1" dirty="0">
                <a:solidFill>
                  <a:srgbClr val="000000"/>
                </a:solidFill>
                <a:latin typeface="Calibri"/>
                <a:ea typeface="Calibri"/>
              </a:rPr>
              <a:t>y</a:t>
            </a:r>
            <a:endParaRPr lang="es-ES" sz="4800" strike="noStrike" spc="-1" dirty="0">
              <a:latin typeface="Arial"/>
            </a:endParaRPr>
          </a:p>
          <a:p>
            <a:pPr marL="685800" indent="-74880">
              <a:lnSpc>
                <a:spcPct val="90000"/>
              </a:lnSpc>
              <a:spcBef>
                <a:spcPts val="499"/>
              </a:spcBef>
              <a:buNone/>
              <a:tabLst>
                <a:tab pos="0" algn="l"/>
              </a:tabLst>
            </a:pPr>
            <a:endParaRPr lang="es-ES" sz="4800" b="0" strike="noStrike" spc="-1" dirty="0">
              <a:latin typeface="Arial"/>
            </a:endParaRPr>
          </a:p>
        </p:txBody>
      </p:sp>
      <p:sp>
        <p:nvSpPr>
          <p:cNvPr id="254" name="CustomShape 7"/>
          <p:cNvSpPr/>
          <p:nvPr/>
        </p:nvSpPr>
        <p:spPr>
          <a:xfrm>
            <a:off x="1501200" y="3562920"/>
            <a:ext cx="16829640" cy="3073320"/>
          </a:xfrm>
          <a:prstGeom prst="rect">
            <a:avLst/>
          </a:prstGeom>
          <a:solidFill>
            <a:srgbClr val="FFFFFF">
              <a:alpha val="75000"/>
            </a:srgbClr>
          </a:solidFill>
          <a:ln w="0">
            <a:noFill/>
          </a:ln>
        </p:spPr>
        <p:style>
          <a:lnRef idx="0">
            <a:scrgbClr r="0" g="0" b="0"/>
          </a:lnRef>
          <a:fillRef idx="0">
            <a:scrgbClr r="0" g="0" b="0"/>
          </a:fillRef>
          <a:effectRef idx="0">
            <a:scrgbClr r="0" g="0" b="0"/>
          </a:effectRef>
          <a:fontRef idx="minor"/>
        </p:style>
      </p:sp>
      <p:sp>
        <p:nvSpPr>
          <p:cNvPr id="2" name="CustomShape 2">
            <a:extLst>
              <a:ext uri="{FF2B5EF4-FFF2-40B4-BE49-F238E27FC236}">
                <a16:creationId xmlns:a16="http://schemas.microsoft.com/office/drawing/2014/main" id="{E22E9F03-4004-921D-3D32-0276463569A5}"/>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6" name="Google Shape;134;p17">
            <a:extLst>
              <a:ext uri="{FF2B5EF4-FFF2-40B4-BE49-F238E27FC236}">
                <a16:creationId xmlns:a16="http://schemas.microsoft.com/office/drawing/2014/main" id="{3719E60B-3558-72BE-AAAC-EE928FF382BE}"/>
              </a:ext>
            </a:extLst>
          </p:cNvPr>
          <p:cNvPicPr/>
          <p:nvPr/>
        </p:nvPicPr>
        <p:blipFill>
          <a:blip r:embed="rId3"/>
          <a:stretch/>
        </p:blipFill>
        <p:spPr>
          <a:xfrm>
            <a:off x="16428467" y="12538075"/>
            <a:ext cx="2566499" cy="811625"/>
          </a:xfrm>
          <a:prstGeom prst="rect">
            <a:avLst/>
          </a:prstGeom>
          <a:ln w="0">
            <a:noFill/>
          </a:ln>
        </p:spPr>
      </p:pic>
      <p:pic>
        <p:nvPicPr>
          <p:cNvPr id="7" name="Google Shape;135;p17">
            <a:extLst>
              <a:ext uri="{FF2B5EF4-FFF2-40B4-BE49-F238E27FC236}">
                <a16:creationId xmlns:a16="http://schemas.microsoft.com/office/drawing/2014/main" id="{E2853810-D6ED-DA17-2400-BED105FB5325}"/>
              </a:ext>
            </a:extLst>
          </p:cNvPr>
          <p:cNvPicPr/>
          <p:nvPr/>
        </p:nvPicPr>
        <p:blipFill rotWithShape="1">
          <a:blip r:embed="rId4"/>
          <a:srcRect t="24882"/>
          <a:stretch/>
        </p:blipFill>
        <p:spPr>
          <a:xfrm>
            <a:off x="13377998" y="12435480"/>
            <a:ext cx="3097973" cy="1104697"/>
          </a:xfrm>
          <a:prstGeom prst="rect">
            <a:avLst/>
          </a:prstGeom>
          <a:ln w="0">
            <a:noFill/>
          </a:ln>
        </p:spPr>
      </p:pic>
      <p:pic>
        <p:nvPicPr>
          <p:cNvPr id="8" name="Picture 4">
            <a:extLst>
              <a:ext uri="{FF2B5EF4-FFF2-40B4-BE49-F238E27FC236}">
                <a16:creationId xmlns:a16="http://schemas.microsoft.com/office/drawing/2014/main" id="{610EE313-203C-A8B9-64B8-87C47B91A1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
        <p:nvSpPr>
          <p:cNvPr id="18" name="CustomShape 25">
            <a:extLst>
              <a:ext uri="{FF2B5EF4-FFF2-40B4-BE49-F238E27FC236}">
                <a16:creationId xmlns:a16="http://schemas.microsoft.com/office/drawing/2014/main" id="{0A7ED806-1953-C489-EDCE-D6C08769E866}"/>
              </a:ext>
            </a:extLst>
          </p:cNvPr>
          <p:cNvSpPr/>
          <p:nvPr/>
        </p:nvSpPr>
        <p:spPr>
          <a:xfrm>
            <a:off x="14201775" y="7934481"/>
            <a:ext cx="5924550" cy="3704318"/>
          </a:xfrm>
          <a:prstGeom prst="rect">
            <a:avLst/>
          </a:prstGeom>
          <a:solidFill>
            <a:schemeClr val="lt1"/>
          </a:solidFill>
          <a:ln w="0">
            <a:noFill/>
          </a:ln>
        </p:spPr>
        <p:style>
          <a:lnRef idx="0">
            <a:scrgbClr r="0" g="0" b="0"/>
          </a:lnRef>
          <a:fillRef idx="0">
            <a:scrgbClr r="0" g="0" b="0"/>
          </a:fillRef>
          <a:effectRef idx="0">
            <a:scrgbClr r="0" g="0" b="0"/>
          </a:effectRef>
          <a:fontRef idx="minor"/>
        </p:style>
      </p:sp>
      <p:sp>
        <p:nvSpPr>
          <p:cNvPr id="21" name="CustomShape 5">
            <a:extLst>
              <a:ext uri="{FF2B5EF4-FFF2-40B4-BE49-F238E27FC236}">
                <a16:creationId xmlns:a16="http://schemas.microsoft.com/office/drawing/2014/main" id="{BCEC3F4E-636D-0C98-C88E-1EC097BC74B0}"/>
              </a:ext>
            </a:extLst>
          </p:cNvPr>
          <p:cNvSpPr/>
          <p:nvPr/>
        </p:nvSpPr>
        <p:spPr>
          <a:xfrm>
            <a:off x="14295227" y="8389440"/>
            <a:ext cx="5801040" cy="2730960"/>
          </a:xfrm>
          <a:prstGeom prst="roundRect">
            <a:avLst>
              <a:gd name="adj" fmla="val 16667"/>
            </a:avLst>
          </a:prstGeom>
          <a:noFill/>
          <a:ln w="28440">
            <a:solidFill>
              <a:srgbClr val="073763"/>
            </a:solidFill>
            <a:round/>
          </a:ln>
        </p:spPr>
        <p:style>
          <a:lnRef idx="0">
            <a:scrgbClr r="0" g="0" b="0"/>
          </a:lnRef>
          <a:fillRef idx="0">
            <a:scrgbClr r="0" g="0" b="0"/>
          </a:fillRef>
          <a:effectRef idx="0">
            <a:scrgbClr r="0" g="0" b="0"/>
          </a:effectRef>
          <a:fontRef idx="minor"/>
        </p:style>
      </p:sp>
      <p:sp>
        <p:nvSpPr>
          <p:cNvPr id="22" name="CustomShape 6">
            <a:extLst>
              <a:ext uri="{FF2B5EF4-FFF2-40B4-BE49-F238E27FC236}">
                <a16:creationId xmlns:a16="http://schemas.microsoft.com/office/drawing/2014/main" id="{5030759F-3C6F-3F72-06C9-7EB7D228DF12}"/>
              </a:ext>
            </a:extLst>
          </p:cNvPr>
          <p:cNvSpPr/>
          <p:nvPr/>
        </p:nvSpPr>
        <p:spPr>
          <a:xfrm>
            <a:off x="15575387" y="8950320"/>
            <a:ext cx="3235680" cy="160956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91440" rIns="90000" bIns="91440" anchor="t">
            <a:noAutofit/>
          </a:bodyPr>
          <a:lstStyle/>
          <a:p>
            <a:pPr algn="ctr">
              <a:lnSpc>
                <a:spcPct val="100000"/>
              </a:lnSpc>
              <a:buNone/>
              <a:tabLst>
                <a:tab pos="0" algn="l"/>
              </a:tabLst>
            </a:pPr>
            <a:r>
              <a:rPr lang="de-DE" sz="4000" b="1" strike="noStrike" spc="-1">
                <a:solidFill>
                  <a:srgbClr val="073763"/>
                </a:solidFill>
                <a:latin typeface="Arial"/>
                <a:ea typeface="Arial"/>
              </a:rPr>
              <a:t>Our</a:t>
            </a:r>
            <a:endParaRPr lang="es-ES" sz="4000" b="0" strike="noStrike" spc="-1">
              <a:latin typeface="Arial"/>
            </a:endParaRPr>
          </a:p>
          <a:p>
            <a:pPr algn="ctr">
              <a:lnSpc>
                <a:spcPct val="100000"/>
              </a:lnSpc>
              <a:buNone/>
              <a:tabLst>
                <a:tab pos="0" algn="l"/>
              </a:tabLst>
            </a:pPr>
            <a:r>
              <a:rPr lang="de-DE" sz="4000" b="1" strike="noStrike" spc="-1">
                <a:solidFill>
                  <a:srgbClr val="073763"/>
                </a:solidFill>
                <a:latin typeface="Arial"/>
                <a:ea typeface="Arial"/>
              </a:rPr>
              <a:t>Framework</a:t>
            </a:r>
            <a:endParaRPr lang="es-ES" sz="4000" b="0" strike="noStrike" spc="-1">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CustomShape 1"/>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Introduction: Visual Perception</a:t>
            </a:r>
            <a:endParaRPr lang="es-ES" sz="7600" b="0" strike="noStrike" spc="-1">
              <a:latin typeface="Arial"/>
            </a:endParaRPr>
          </a:p>
        </p:txBody>
      </p:sp>
      <p:sp>
        <p:nvSpPr>
          <p:cNvPr id="103" name="CustomShape 2"/>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sp>
        <p:nvSpPr>
          <p:cNvPr id="104"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87F34E5F-788B-430C-80B6-A79136F15A26}" type="slidenum">
              <a:rPr lang="de-DE" sz="2800" b="0" strike="noStrike" spc="-1">
                <a:solidFill>
                  <a:srgbClr val="888888"/>
                </a:solidFill>
                <a:latin typeface="Source Sans 3 SemiBold"/>
                <a:ea typeface="Source Sans 3 SemiBold"/>
              </a:rPr>
              <a:pPr algn="r">
                <a:lnSpc>
                  <a:spcPct val="90000"/>
                </a:lnSpc>
                <a:buNone/>
                <a:tabLst>
                  <a:tab pos="0" algn="l"/>
                </a:tabLst>
              </a:pPr>
              <a:t>2</a:t>
            </a:fld>
            <a:endParaRPr lang="es-ES" sz="2800" b="0" strike="noStrike" spc="-1">
              <a:latin typeface="Arial"/>
            </a:endParaRPr>
          </a:p>
        </p:txBody>
      </p:sp>
      <p:pic>
        <p:nvPicPr>
          <p:cNvPr id="105" name="Google Shape;134;p17"/>
          <p:cNvPicPr/>
          <p:nvPr/>
        </p:nvPicPr>
        <p:blipFill>
          <a:blip r:embed="rId3"/>
          <a:stretch/>
        </p:blipFill>
        <p:spPr>
          <a:xfrm>
            <a:off x="16428467" y="12538075"/>
            <a:ext cx="2566499" cy="811625"/>
          </a:xfrm>
          <a:prstGeom prst="rect">
            <a:avLst/>
          </a:prstGeom>
          <a:ln w="0">
            <a:noFill/>
          </a:ln>
        </p:spPr>
      </p:pic>
      <p:pic>
        <p:nvPicPr>
          <p:cNvPr id="106" name="Google Shape;135;p17"/>
          <p:cNvPicPr/>
          <p:nvPr/>
        </p:nvPicPr>
        <p:blipFill rotWithShape="1">
          <a:blip r:embed="rId4"/>
          <a:srcRect t="24882"/>
          <a:stretch/>
        </p:blipFill>
        <p:spPr>
          <a:xfrm>
            <a:off x="13377998" y="12435480"/>
            <a:ext cx="3097973" cy="1104697"/>
          </a:xfrm>
          <a:prstGeom prst="rect">
            <a:avLst/>
          </a:prstGeom>
          <a:ln w="0">
            <a:noFill/>
          </a:ln>
        </p:spPr>
      </p:pic>
      <p:pic>
        <p:nvPicPr>
          <p:cNvPr id="1028" name="Picture 4">
            <a:extLst>
              <a:ext uri="{FF2B5EF4-FFF2-40B4-BE49-F238E27FC236}">
                <a16:creationId xmlns:a16="http://schemas.microsoft.com/office/drawing/2014/main" id="{25160570-1DFA-04D6-FCBF-2AE136D90F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136;p17">
            <a:extLst>
              <a:ext uri="{FF2B5EF4-FFF2-40B4-BE49-F238E27FC236}">
                <a16:creationId xmlns:a16="http://schemas.microsoft.com/office/drawing/2014/main" id="{808C8F5D-CA12-12A2-C6D1-AD50C7E30242}"/>
              </a:ext>
            </a:extLst>
          </p:cNvPr>
          <p:cNvPicPr/>
          <p:nvPr/>
        </p:nvPicPr>
        <p:blipFill>
          <a:blip r:embed="rId6"/>
          <a:stretch/>
        </p:blipFill>
        <p:spPr>
          <a:xfrm>
            <a:off x="10258165" y="3827880"/>
            <a:ext cx="5824440" cy="7277760"/>
          </a:xfrm>
          <a:prstGeom prst="rect">
            <a:avLst/>
          </a:prstGeom>
          <a:ln w="0">
            <a:noFill/>
          </a:ln>
        </p:spPr>
      </p:pic>
      <p:pic>
        <p:nvPicPr>
          <p:cNvPr id="10" name="Imagen 150">
            <a:extLst>
              <a:ext uri="{FF2B5EF4-FFF2-40B4-BE49-F238E27FC236}">
                <a16:creationId xmlns:a16="http://schemas.microsoft.com/office/drawing/2014/main" id="{1E75EC1E-5AB4-2751-0B39-B65979185999}"/>
              </a:ext>
            </a:extLst>
          </p:cNvPr>
          <p:cNvPicPr/>
          <p:nvPr/>
        </p:nvPicPr>
        <p:blipFill>
          <a:blip r:embed="rId7"/>
          <a:stretch/>
        </p:blipFill>
        <p:spPr>
          <a:xfrm>
            <a:off x="10258165" y="3827880"/>
            <a:ext cx="5861160" cy="7323840"/>
          </a:xfrm>
          <a:prstGeom prst="rect">
            <a:avLst/>
          </a:prstGeom>
          <a:ln w="0">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additive="repl">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oogle Shape;312;p29">
            <a:extLst>
              <a:ext uri="{FF2B5EF4-FFF2-40B4-BE49-F238E27FC236}">
                <a16:creationId xmlns:a16="http://schemas.microsoft.com/office/drawing/2014/main" id="{BE44C831-EF38-AE10-19D7-B144E8F54040}"/>
              </a:ext>
            </a:extLst>
          </p:cNvPr>
          <p:cNvPicPr/>
          <p:nvPr/>
        </p:nvPicPr>
        <p:blipFill>
          <a:blip r:embed="rId2"/>
          <a:stretch/>
        </p:blipFill>
        <p:spPr>
          <a:xfrm>
            <a:off x="11517480" y="8381159"/>
            <a:ext cx="11441880" cy="3358247"/>
          </a:xfrm>
          <a:prstGeom prst="rect">
            <a:avLst/>
          </a:prstGeom>
          <a:ln w="0">
            <a:noFill/>
          </a:ln>
        </p:spPr>
      </p:pic>
      <p:sp>
        <p:nvSpPr>
          <p:cNvPr id="256" name="CustomShape 1"/>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Our Framework: Model Architecture</a:t>
            </a:r>
            <a:endParaRPr lang="es-ES" sz="7600" b="0" strike="noStrike" spc="-1">
              <a:latin typeface="Arial"/>
            </a:endParaRPr>
          </a:p>
        </p:txBody>
      </p:sp>
      <p:sp>
        <p:nvSpPr>
          <p:cNvPr id="258"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8639CA05-CBA7-4EF4-95E9-EA990E51378F}" type="slidenum">
              <a:rPr lang="de-DE" sz="2800" b="0" strike="noStrike" spc="-1">
                <a:solidFill>
                  <a:srgbClr val="888888"/>
                </a:solidFill>
                <a:latin typeface="Source Sans 3 SemiBold"/>
                <a:ea typeface="Source Sans 3 SemiBold"/>
              </a:rPr>
              <a:t>20</a:t>
            </a:fld>
            <a:endParaRPr lang="es-ES" sz="2800" b="0" strike="noStrike" spc="-1">
              <a:latin typeface="Arial"/>
            </a:endParaRPr>
          </a:p>
        </p:txBody>
      </p:sp>
      <p:sp>
        <p:nvSpPr>
          <p:cNvPr id="261" name="CustomShape 4"/>
          <p:cNvSpPr/>
          <p:nvPr/>
        </p:nvSpPr>
        <p:spPr>
          <a:xfrm>
            <a:off x="17420040" y="4584240"/>
            <a:ext cx="4367160" cy="3350160"/>
          </a:xfrm>
          <a:prstGeom prst="roundRect">
            <a:avLst>
              <a:gd name="adj" fmla="val 6744"/>
            </a:avLst>
          </a:prstGeom>
          <a:noFill/>
          <a:ln w="38160">
            <a:solidFill>
              <a:srgbClr val="980000"/>
            </a:solidFill>
            <a:round/>
          </a:ln>
        </p:spPr>
        <p:style>
          <a:lnRef idx="0">
            <a:scrgbClr r="0" g="0" b="0"/>
          </a:lnRef>
          <a:fillRef idx="0">
            <a:scrgbClr r="0" g="0" b="0"/>
          </a:fillRef>
          <a:effectRef idx="0">
            <a:scrgbClr r="0" g="0" b="0"/>
          </a:effectRef>
          <a:fontRef idx="minor"/>
        </p:style>
      </p:sp>
      <p:pic>
        <p:nvPicPr>
          <p:cNvPr id="262" name="Google Shape;319;p29"/>
          <p:cNvPicPr/>
          <p:nvPr/>
        </p:nvPicPr>
        <p:blipFill>
          <a:blip r:embed="rId3"/>
          <a:stretch/>
        </p:blipFill>
        <p:spPr>
          <a:xfrm>
            <a:off x="17823960" y="4745880"/>
            <a:ext cx="3588480" cy="2849760"/>
          </a:xfrm>
          <a:prstGeom prst="rect">
            <a:avLst/>
          </a:prstGeom>
          <a:ln w="0">
            <a:noFill/>
          </a:ln>
        </p:spPr>
      </p:pic>
      <p:sp>
        <p:nvSpPr>
          <p:cNvPr id="263" name="CustomShape 5"/>
          <p:cNvSpPr/>
          <p:nvPr/>
        </p:nvSpPr>
        <p:spPr>
          <a:xfrm>
            <a:off x="16903440" y="8533800"/>
            <a:ext cx="557640" cy="409680"/>
          </a:xfrm>
          <a:prstGeom prst="roundRect">
            <a:avLst>
              <a:gd name="adj" fmla="val 6744"/>
            </a:avLst>
          </a:prstGeom>
          <a:noFill/>
          <a:ln w="38160">
            <a:solidFill>
              <a:srgbClr val="980000"/>
            </a:solidFill>
            <a:round/>
          </a:ln>
        </p:spPr>
        <p:style>
          <a:lnRef idx="0">
            <a:scrgbClr r="0" g="0" b="0"/>
          </a:lnRef>
          <a:fillRef idx="0">
            <a:scrgbClr r="0" g="0" b="0"/>
          </a:fillRef>
          <a:effectRef idx="0">
            <a:scrgbClr r="0" g="0" b="0"/>
          </a:effectRef>
          <a:fontRef idx="minor"/>
        </p:style>
      </p:sp>
      <p:sp>
        <p:nvSpPr>
          <p:cNvPr id="264" name="CustomShape 6"/>
          <p:cNvSpPr/>
          <p:nvPr/>
        </p:nvSpPr>
        <p:spPr>
          <a:xfrm flipH="1">
            <a:off x="16868520" y="4761720"/>
            <a:ext cx="528120" cy="3792960"/>
          </a:xfrm>
          <a:custGeom>
            <a:avLst/>
            <a:gdLst/>
            <a:ahLst/>
            <a:cxnLst/>
            <a:rect l="l" t="t" r="r" b="b"/>
            <a:pathLst>
              <a:path w="21600" h="21600">
                <a:moveTo>
                  <a:pt x="0" y="0"/>
                </a:moveTo>
                <a:lnTo>
                  <a:pt x="21600" y="21600"/>
                </a:lnTo>
              </a:path>
            </a:pathLst>
          </a:custGeom>
          <a:noFill/>
          <a:ln w="9360">
            <a:solidFill>
              <a:srgbClr val="980000"/>
            </a:solidFill>
            <a:round/>
          </a:ln>
        </p:spPr>
        <p:style>
          <a:lnRef idx="0">
            <a:scrgbClr r="0" g="0" b="0"/>
          </a:lnRef>
          <a:fillRef idx="0">
            <a:scrgbClr r="0" g="0" b="0"/>
          </a:fillRef>
          <a:effectRef idx="0">
            <a:scrgbClr r="0" g="0" b="0"/>
          </a:effectRef>
          <a:fontRef idx="minor"/>
        </p:style>
      </p:sp>
      <p:sp>
        <p:nvSpPr>
          <p:cNvPr id="265" name="CustomShape 7"/>
          <p:cNvSpPr/>
          <p:nvPr/>
        </p:nvSpPr>
        <p:spPr>
          <a:xfrm flipH="1">
            <a:off x="17418600" y="7956000"/>
            <a:ext cx="4199040" cy="1011960"/>
          </a:xfrm>
          <a:custGeom>
            <a:avLst/>
            <a:gdLst/>
            <a:ahLst/>
            <a:cxnLst/>
            <a:rect l="l" t="t" r="r" b="b"/>
            <a:pathLst>
              <a:path w="21600" h="21600">
                <a:moveTo>
                  <a:pt x="0" y="0"/>
                </a:moveTo>
                <a:lnTo>
                  <a:pt x="21600" y="21600"/>
                </a:lnTo>
              </a:path>
            </a:pathLst>
          </a:custGeom>
          <a:noFill/>
          <a:ln w="9360">
            <a:solidFill>
              <a:srgbClr val="980000"/>
            </a:solidFill>
            <a:round/>
          </a:ln>
        </p:spPr>
        <p:style>
          <a:lnRef idx="0">
            <a:scrgbClr r="0" g="0" b="0"/>
          </a:lnRef>
          <a:fillRef idx="0">
            <a:scrgbClr r="0" g="0" b="0"/>
          </a:fillRef>
          <a:effectRef idx="0">
            <a:scrgbClr r="0" g="0" b="0"/>
          </a:effectRef>
          <a:fontRef idx="minor"/>
        </p:style>
      </p:sp>
      <p:sp>
        <p:nvSpPr>
          <p:cNvPr id="266" name="CustomShape 8"/>
          <p:cNvSpPr/>
          <p:nvPr/>
        </p:nvSpPr>
        <p:spPr>
          <a:xfrm>
            <a:off x="1676520" y="3651120"/>
            <a:ext cx="16295760" cy="8375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marL="228600" indent="-430200">
              <a:lnSpc>
                <a:spcPct val="90000"/>
              </a:lnSpc>
              <a:spcBef>
                <a:spcPts val="1001"/>
              </a:spcBef>
              <a:buClr>
                <a:srgbClr val="0B5394"/>
              </a:buClr>
              <a:buFont typeface="Arial"/>
              <a:buChar char="•"/>
            </a:pPr>
            <a:r>
              <a:rPr lang="de-DE" sz="4800" b="1" strike="noStrike" spc="-1" dirty="0">
                <a:solidFill>
                  <a:srgbClr val="0B5394"/>
                </a:solidFill>
                <a:latin typeface="Calibri"/>
                <a:ea typeface="Calibri"/>
              </a:rPr>
              <a:t>Input</a:t>
            </a:r>
            <a:r>
              <a:rPr lang="de-DE" sz="4800" b="0" strike="noStrike" spc="-1" dirty="0">
                <a:solidFill>
                  <a:srgbClr val="0B5394"/>
                </a:solidFill>
                <a:latin typeface="Calibri"/>
                <a:ea typeface="Calibri"/>
              </a:rPr>
              <a:t>:</a:t>
            </a:r>
            <a:endParaRPr lang="es-ES" sz="4800" b="0" strike="noStrike" spc="-1" dirty="0">
              <a:latin typeface="Arial"/>
            </a:endParaRPr>
          </a:p>
          <a:p>
            <a:pPr marL="685800" lvl="1" indent="-455760">
              <a:lnSpc>
                <a:spcPct val="90000"/>
              </a:lnSpc>
              <a:spcBef>
                <a:spcPts val="499"/>
              </a:spcBef>
              <a:buClr>
                <a:srgbClr val="0B5394"/>
              </a:buClr>
              <a:buFont typeface="Arial"/>
              <a:buChar char="•"/>
            </a:pPr>
            <a:r>
              <a:rPr lang="de-DE" sz="4800" b="0" strike="noStrike" spc="-1" dirty="0">
                <a:solidFill>
                  <a:srgbClr val="0B5394"/>
                </a:solidFill>
                <a:latin typeface="Calibri"/>
                <a:ea typeface="Calibri"/>
              </a:rPr>
              <a:t>Source image </a:t>
            </a:r>
            <a:r>
              <a:rPr lang="de-DE" sz="4800" strike="noStrike" spc="-1" dirty="0">
                <a:solidFill>
                  <a:srgbClr val="000000"/>
                </a:solidFill>
                <a:latin typeface="Calibri"/>
                <a:ea typeface="Calibri"/>
              </a:rPr>
              <a:t>x</a:t>
            </a:r>
            <a:endParaRPr lang="es-ES" sz="4800" strike="noStrike" spc="-1" dirty="0">
              <a:latin typeface="Arial"/>
            </a:endParaRPr>
          </a:p>
          <a:p>
            <a:pPr marL="685800" lvl="1" indent="-455760">
              <a:lnSpc>
                <a:spcPct val="90000"/>
              </a:lnSpc>
              <a:spcBef>
                <a:spcPts val="499"/>
              </a:spcBef>
              <a:buClr>
                <a:srgbClr val="0B5394"/>
              </a:buClr>
              <a:buFont typeface="Arial"/>
              <a:buChar char="•"/>
            </a:pPr>
            <a:r>
              <a:rPr lang="de-DE" sz="4800" b="0" strike="noStrike" spc="-1" dirty="0">
                <a:solidFill>
                  <a:srgbClr val="0B5394"/>
                </a:solidFill>
                <a:latin typeface="Calibri"/>
                <a:ea typeface="Calibri"/>
              </a:rPr>
              <a:t>Target high-level perceptual attribute </a:t>
            </a:r>
            <a:r>
              <a:rPr lang="de-DE" sz="4800" b="1" strike="noStrike" spc="-1" dirty="0">
                <a:solidFill>
                  <a:srgbClr val="FF8000"/>
                </a:solidFill>
                <a:latin typeface="Calibri"/>
                <a:ea typeface="Calibri"/>
              </a:rPr>
              <a:t>att</a:t>
            </a:r>
            <a:r>
              <a:rPr lang="de-DE" sz="4800" b="1" strike="noStrike" spc="-1" baseline="-25000" dirty="0">
                <a:solidFill>
                  <a:srgbClr val="FF8000"/>
                </a:solidFill>
                <a:latin typeface="Calibri"/>
                <a:ea typeface="Calibri"/>
              </a:rPr>
              <a:t>t</a:t>
            </a:r>
            <a:r>
              <a:rPr lang="de-DE" sz="4800" b="1" strike="noStrike" spc="-1" dirty="0">
                <a:solidFill>
                  <a:srgbClr val="0B5394"/>
                </a:solidFill>
                <a:latin typeface="Calibri"/>
                <a:ea typeface="Calibri"/>
              </a:rPr>
              <a:t> </a:t>
            </a:r>
            <a:r>
              <a:rPr lang="de-DE" sz="4800" b="0" strike="noStrike" spc="-1" dirty="0">
                <a:solidFill>
                  <a:srgbClr val="0B5394"/>
                </a:solidFill>
                <a:latin typeface="Calibri"/>
                <a:ea typeface="Calibri"/>
              </a:rPr>
              <a:t>in [0,1]</a:t>
            </a:r>
            <a:endParaRPr lang="es-ES" sz="4800" b="0" strike="noStrike" spc="-1" dirty="0">
              <a:latin typeface="Arial"/>
            </a:endParaRPr>
          </a:p>
          <a:p>
            <a:pPr marL="228600" indent="-227160">
              <a:lnSpc>
                <a:spcPct val="90000"/>
              </a:lnSpc>
              <a:spcBef>
                <a:spcPts val="1001"/>
              </a:spcBef>
              <a:buNone/>
              <a:tabLst>
                <a:tab pos="0" algn="l"/>
              </a:tabLst>
            </a:pPr>
            <a:endParaRPr lang="es-ES" sz="4800" b="0" strike="noStrike" spc="-1" dirty="0">
              <a:latin typeface="Arial"/>
            </a:endParaRPr>
          </a:p>
          <a:p>
            <a:pPr marL="228600" indent="-430200">
              <a:lnSpc>
                <a:spcPct val="90000"/>
              </a:lnSpc>
              <a:spcBef>
                <a:spcPts val="1001"/>
              </a:spcBef>
              <a:buClr>
                <a:srgbClr val="0B5394"/>
              </a:buClr>
              <a:buFont typeface="Arial"/>
              <a:buChar char="•"/>
              <a:tabLst>
                <a:tab pos="0" algn="l"/>
              </a:tabLst>
            </a:pPr>
            <a:r>
              <a:rPr lang="de-DE" sz="4800" b="1" strike="noStrike" spc="-1" dirty="0">
                <a:solidFill>
                  <a:srgbClr val="0B5394"/>
                </a:solidFill>
                <a:latin typeface="Calibri"/>
                <a:ea typeface="Calibri"/>
              </a:rPr>
              <a:t>Output</a:t>
            </a:r>
            <a:r>
              <a:rPr lang="de-DE" sz="4800" b="0" strike="noStrike" spc="-1" dirty="0">
                <a:solidFill>
                  <a:srgbClr val="0B5394"/>
                </a:solidFill>
                <a:latin typeface="Calibri"/>
                <a:ea typeface="Calibri"/>
              </a:rPr>
              <a:t>:</a:t>
            </a:r>
            <a:endParaRPr lang="es-ES" sz="4800" b="0" strike="noStrike" spc="-1" dirty="0">
              <a:latin typeface="Arial"/>
            </a:endParaRPr>
          </a:p>
          <a:p>
            <a:pPr marL="685800" lvl="1" indent="-455760">
              <a:lnSpc>
                <a:spcPct val="90000"/>
              </a:lnSpc>
              <a:spcBef>
                <a:spcPts val="499"/>
              </a:spcBef>
              <a:buClr>
                <a:srgbClr val="0B5394"/>
              </a:buClr>
              <a:buFont typeface="Arial"/>
              <a:buChar char="•"/>
              <a:tabLst>
                <a:tab pos="0" algn="l"/>
              </a:tabLst>
            </a:pPr>
            <a:r>
              <a:rPr lang="de-DE" sz="4800" b="0" strike="noStrike" spc="-1" dirty="0">
                <a:solidFill>
                  <a:srgbClr val="0B5394"/>
                </a:solidFill>
                <a:latin typeface="Calibri"/>
                <a:ea typeface="Calibri"/>
              </a:rPr>
              <a:t>Edited image </a:t>
            </a:r>
            <a:r>
              <a:rPr lang="de-DE" sz="4800" strike="noStrike" spc="-1" dirty="0">
                <a:solidFill>
                  <a:srgbClr val="000000"/>
                </a:solidFill>
                <a:latin typeface="Calibri"/>
                <a:ea typeface="Calibri"/>
              </a:rPr>
              <a:t>y</a:t>
            </a:r>
            <a:endParaRPr lang="es-ES" sz="4800" strike="noStrike" spc="-1" dirty="0">
              <a:latin typeface="Arial"/>
            </a:endParaRPr>
          </a:p>
          <a:p>
            <a:pPr marL="228600" indent="-227160">
              <a:lnSpc>
                <a:spcPct val="90000"/>
              </a:lnSpc>
              <a:spcBef>
                <a:spcPts val="1001"/>
              </a:spcBef>
              <a:buNone/>
              <a:tabLst>
                <a:tab pos="0" algn="l"/>
              </a:tabLst>
            </a:pPr>
            <a:endParaRPr lang="es-ES" sz="4800" b="0" strike="noStrike" spc="-1" dirty="0">
              <a:latin typeface="Arial"/>
            </a:endParaRPr>
          </a:p>
          <a:p>
            <a:pPr marL="457200" indent="-608040">
              <a:lnSpc>
                <a:spcPct val="90000"/>
              </a:lnSpc>
              <a:spcBef>
                <a:spcPts val="1001"/>
              </a:spcBef>
              <a:buClr>
                <a:srgbClr val="0B5394"/>
              </a:buClr>
              <a:buFont typeface="Arial"/>
              <a:buChar char="•"/>
              <a:tabLst>
                <a:tab pos="0" algn="l"/>
              </a:tabLst>
            </a:pPr>
            <a:r>
              <a:rPr lang="de-DE" sz="4800" b="1" strike="noStrike" spc="-1" dirty="0">
                <a:solidFill>
                  <a:srgbClr val="0B5394"/>
                </a:solidFill>
                <a:latin typeface="Calibri"/>
                <a:ea typeface="Calibri"/>
              </a:rPr>
              <a:t>Architecture</a:t>
            </a:r>
            <a:endParaRPr lang="es-ES" sz="4800" b="0" strike="noStrike" spc="-1" dirty="0">
              <a:latin typeface="Arial"/>
            </a:endParaRPr>
          </a:p>
          <a:p>
            <a:pPr marL="914400" lvl="1" indent="-608040">
              <a:lnSpc>
                <a:spcPct val="90000"/>
              </a:lnSpc>
              <a:spcBef>
                <a:spcPts val="1001"/>
              </a:spcBef>
              <a:buClr>
                <a:srgbClr val="0B5394"/>
              </a:buClr>
              <a:buFont typeface="Arial"/>
              <a:buChar char="•"/>
              <a:tabLst>
                <a:tab pos="0" algn="l"/>
              </a:tabLst>
            </a:pPr>
            <a:r>
              <a:rPr lang="de-DE" sz="4800" b="0" strike="noStrike" spc="-1" dirty="0">
                <a:solidFill>
                  <a:srgbClr val="0B5394"/>
                </a:solidFill>
                <a:latin typeface="Calibri"/>
                <a:ea typeface="Calibri"/>
              </a:rPr>
              <a:t>Encoder-decoder</a:t>
            </a:r>
            <a:endParaRPr lang="es-ES" sz="4800" b="0" strike="noStrike" spc="-1" dirty="0">
              <a:latin typeface="Arial"/>
            </a:endParaRPr>
          </a:p>
          <a:p>
            <a:pPr marL="914400" lvl="1" indent="-608040">
              <a:lnSpc>
                <a:spcPct val="90000"/>
              </a:lnSpc>
              <a:spcBef>
                <a:spcPts val="1001"/>
              </a:spcBef>
              <a:buClr>
                <a:srgbClr val="0B5394"/>
              </a:buClr>
              <a:buFont typeface="Arial"/>
              <a:buChar char="•"/>
              <a:tabLst>
                <a:tab pos="0" algn="l"/>
              </a:tabLst>
            </a:pPr>
            <a:r>
              <a:rPr lang="de-DE" sz="4800" b="0" strike="noStrike" spc="-1" dirty="0">
                <a:solidFill>
                  <a:srgbClr val="0B5394"/>
                </a:solidFill>
                <a:latin typeface="Calibri"/>
                <a:ea typeface="Calibri"/>
              </a:rPr>
              <a:t>Selective Transfer Units (STUs) </a:t>
            </a:r>
            <a:endParaRPr lang="es-ES" sz="4800" b="0" strike="noStrike" spc="-1" dirty="0">
              <a:latin typeface="Arial"/>
            </a:endParaRPr>
          </a:p>
        </p:txBody>
      </p:sp>
      <p:sp>
        <p:nvSpPr>
          <p:cNvPr id="267" name="CustomShape 9"/>
          <p:cNvSpPr/>
          <p:nvPr/>
        </p:nvSpPr>
        <p:spPr>
          <a:xfrm>
            <a:off x="1501200" y="3562920"/>
            <a:ext cx="13586400" cy="3004920"/>
          </a:xfrm>
          <a:prstGeom prst="rect">
            <a:avLst/>
          </a:prstGeom>
          <a:solidFill>
            <a:srgbClr val="FFFFFF">
              <a:alpha val="75000"/>
            </a:srgbClr>
          </a:solidFill>
          <a:ln w="0">
            <a:noFill/>
          </a:ln>
        </p:spPr>
        <p:style>
          <a:lnRef idx="0">
            <a:scrgbClr r="0" g="0" b="0"/>
          </a:lnRef>
          <a:fillRef idx="0">
            <a:scrgbClr r="0" g="0" b="0"/>
          </a:fillRef>
          <a:effectRef idx="0">
            <a:scrgbClr r="0" g="0" b="0"/>
          </a:effectRef>
          <a:fontRef idx="minor"/>
        </p:style>
      </p:sp>
      <p:sp>
        <p:nvSpPr>
          <p:cNvPr id="268" name="CustomShape 10"/>
          <p:cNvSpPr/>
          <p:nvPr/>
        </p:nvSpPr>
        <p:spPr>
          <a:xfrm>
            <a:off x="1676520" y="6627600"/>
            <a:ext cx="6782040" cy="2331720"/>
          </a:xfrm>
          <a:prstGeom prst="rect">
            <a:avLst/>
          </a:prstGeom>
          <a:solidFill>
            <a:srgbClr val="FFFFFF">
              <a:alpha val="75000"/>
            </a:srgbClr>
          </a:solidFill>
          <a:ln w="0">
            <a:noFill/>
          </a:ln>
        </p:spPr>
        <p:style>
          <a:lnRef idx="0">
            <a:scrgbClr r="0" g="0" b="0"/>
          </a:lnRef>
          <a:fillRef idx="0">
            <a:scrgbClr r="0" g="0" b="0"/>
          </a:fillRef>
          <a:effectRef idx="0">
            <a:scrgbClr r="0" g="0" b="0"/>
          </a:effectRef>
          <a:fontRef idx="minor"/>
        </p:style>
      </p:sp>
      <p:sp>
        <p:nvSpPr>
          <p:cNvPr id="2" name="CustomShape 2">
            <a:extLst>
              <a:ext uri="{FF2B5EF4-FFF2-40B4-BE49-F238E27FC236}">
                <a16:creationId xmlns:a16="http://schemas.microsoft.com/office/drawing/2014/main" id="{38A40E08-FC70-752A-9397-9D8E4A4266D2}"/>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3" name="Google Shape;134;p17">
            <a:extLst>
              <a:ext uri="{FF2B5EF4-FFF2-40B4-BE49-F238E27FC236}">
                <a16:creationId xmlns:a16="http://schemas.microsoft.com/office/drawing/2014/main" id="{6B6EB3D5-C810-E304-897C-831CF07CDE7A}"/>
              </a:ext>
            </a:extLst>
          </p:cNvPr>
          <p:cNvPicPr/>
          <p:nvPr/>
        </p:nvPicPr>
        <p:blipFill>
          <a:blip r:embed="rId4"/>
          <a:stretch/>
        </p:blipFill>
        <p:spPr>
          <a:xfrm>
            <a:off x="16428467" y="12538075"/>
            <a:ext cx="2566499" cy="811625"/>
          </a:xfrm>
          <a:prstGeom prst="rect">
            <a:avLst/>
          </a:prstGeom>
          <a:ln w="0">
            <a:noFill/>
          </a:ln>
        </p:spPr>
      </p:pic>
      <p:pic>
        <p:nvPicPr>
          <p:cNvPr id="4" name="Google Shape;135;p17">
            <a:extLst>
              <a:ext uri="{FF2B5EF4-FFF2-40B4-BE49-F238E27FC236}">
                <a16:creationId xmlns:a16="http://schemas.microsoft.com/office/drawing/2014/main" id="{C0DBDC88-9B6D-13FF-90BA-F5852B2D8EE0}"/>
              </a:ext>
            </a:extLst>
          </p:cNvPr>
          <p:cNvPicPr/>
          <p:nvPr/>
        </p:nvPicPr>
        <p:blipFill rotWithShape="1">
          <a:blip r:embed="rId5"/>
          <a:srcRect t="24882"/>
          <a:stretch/>
        </p:blipFill>
        <p:spPr>
          <a:xfrm>
            <a:off x="13377998" y="12435480"/>
            <a:ext cx="3097973" cy="1104697"/>
          </a:xfrm>
          <a:prstGeom prst="rect">
            <a:avLst/>
          </a:prstGeom>
          <a:ln w="0">
            <a:noFill/>
          </a:ln>
        </p:spPr>
      </p:pic>
      <p:pic>
        <p:nvPicPr>
          <p:cNvPr id="5" name="Picture 4">
            <a:extLst>
              <a:ext uri="{FF2B5EF4-FFF2-40B4-BE49-F238E27FC236}">
                <a16:creationId xmlns:a16="http://schemas.microsoft.com/office/drawing/2014/main" id="{650016E0-D5E9-6709-0ACA-5392739C05B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CustomShape 1"/>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Our Framework: Training Dataset [DLC*22]</a:t>
            </a:r>
            <a:endParaRPr lang="es-ES" sz="7600" b="0" strike="noStrike" spc="-1">
              <a:latin typeface="Arial"/>
            </a:endParaRPr>
          </a:p>
        </p:txBody>
      </p:sp>
      <p:sp>
        <p:nvSpPr>
          <p:cNvPr id="271"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4B12FCD9-49BA-4F0E-BC19-94863807D655}" type="slidenum">
              <a:rPr lang="de-DE" sz="2800" b="0" strike="noStrike" spc="-1">
                <a:solidFill>
                  <a:srgbClr val="888888"/>
                </a:solidFill>
                <a:latin typeface="Source Sans 3 SemiBold"/>
                <a:ea typeface="Source Sans 3 SemiBold"/>
              </a:rPr>
              <a:t>21</a:t>
            </a:fld>
            <a:endParaRPr lang="es-ES" sz="2800" b="0" strike="noStrike" spc="-1">
              <a:latin typeface="Arial"/>
            </a:endParaRPr>
          </a:p>
        </p:txBody>
      </p:sp>
      <p:pic>
        <p:nvPicPr>
          <p:cNvPr id="274" name="Google Shape;353;p31"/>
          <p:cNvPicPr/>
          <p:nvPr/>
        </p:nvPicPr>
        <p:blipFill>
          <a:blip r:embed="rId2"/>
          <a:srcRect l="6548" b="69321"/>
          <a:stretch/>
        </p:blipFill>
        <p:spPr>
          <a:xfrm>
            <a:off x="2800800" y="3842640"/>
            <a:ext cx="8524440" cy="2446560"/>
          </a:xfrm>
          <a:prstGeom prst="rect">
            <a:avLst/>
          </a:prstGeom>
          <a:ln w="0">
            <a:noFill/>
          </a:ln>
        </p:spPr>
      </p:pic>
      <p:sp>
        <p:nvSpPr>
          <p:cNvPr id="275" name="CustomShape 4"/>
          <p:cNvSpPr/>
          <p:nvPr/>
        </p:nvSpPr>
        <p:spPr>
          <a:xfrm>
            <a:off x="5126760" y="3044160"/>
            <a:ext cx="4162320" cy="76176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3800" b="1" strike="noStrike" spc="-1">
                <a:solidFill>
                  <a:srgbClr val="073763"/>
                </a:solidFill>
                <a:latin typeface="Arial"/>
                <a:ea typeface="Arial"/>
              </a:rPr>
              <a:t>7 Illuminations</a:t>
            </a:r>
            <a:endParaRPr lang="es-ES" sz="3800" b="0" strike="noStrike" spc="-1">
              <a:latin typeface="Arial"/>
            </a:endParaRPr>
          </a:p>
        </p:txBody>
      </p:sp>
      <p:sp>
        <p:nvSpPr>
          <p:cNvPr id="276" name="CustomShape 6"/>
          <p:cNvSpPr/>
          <p:nvPr/>
        </p:nvSpPr>
        <p:spPr>
          <a:xfrm>
            <a:off x="4709520" y="10466280"/>
            <a:ext cx="6615720" cy="1680840"/>
          </a:xfrm>
          <a:prstGeom prst="rect">
            <a:avLst/>
          </a:prstGeom>
          <a:solidFill>
            <a:srgbClr val="FFFFFF"/>
          </a:solidFill>
          <a:ln w="0">
            <a:noFill/>
          </a:ln>
        </p:spPr>
        <p:style>
          <a:lnRef idx="0">
            <a:scrgbClr r="0" g="0" b="0"/>
          </a:lnRef>
          <a:fillRef idx="0">
            <a:scrgbClr r="0" g="0" b="0"/>
          </a:fillRef>
          <a:effectRef idx="0">
            <a:scrgbClr r="0" g="0" b="0"/>
          </a:effectRef>
          <a:fontRef idx="minor"/>
        </p:style>
      </p:sp>
      <p:sp>
        <p:nvSpPr>
          <p:cNvPr id="6" name="CustomShape 2">
            <a:extLst>
              <a:ext uri="{FF2B5EF4-FFF2-40B4-BE49-F238E27FC236}">
                <a16:creationId xmlns:a16="http://schemas.microsoft.com/office/drawing/2014/main" id="{62930DE9-D0DC-CE25-F113-64BD8BA14AD8}"/>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7" name="Google Shape;134;p17">
            <a:extLst>
              <a:ext uri="{FF2B5EF4-FFF2-40B4-BE49-F238E27FC236}">
                <a16:creationId xmlns:a16="http://schemas.microsoft.com/office/drawing/2014/main" id="{957DF773-CD99-1E78-0AB0-0A35E8845865}"/>
              </a:ext>
            </a:extLst>
          </p:cNvPr>
          <p:cNvPicPr/>
          <p:nvPr/>
        </p:nvPicPr>
        <p:blipFill>
          <a:blip r:embed="rId3"/>
          <a:stretch/>
        </p:blipFill>
        <p:spPr>
          <a:xfrm>
            <a:off x="16428467" y="12538075"/>
            <a:ext cx="2566499" cy="811625"/>
          </a:xfrm>
          <a:prstGeom prst="rect">
            <a:avLst/>
          </a:prstGeom>
          <a:ln w="0">
            <a:noFill/>
          </a:ln>
        </p:spPr>
      </p:pic>
      <p:pic>
        <p:nvPicPr>
          <p:cNvPr id="8" name="Google Shape;135;p17">
            <a:extLst>
              <a:ext uri="{FF2B5EF4-FFF2-40B4-BE49-F238E27FC236}">
                <a16:creationId xmlns:a16="http://schemas.microsoft.com/office/drawing/2014/main" id="{E72395E3-04E6-A6CE-746A-7074C8B9D8C0}"/>
              </a:ext>
            </a:extLst>
          </p:cNvPr>
          <p:cNvPicPr/>
          <p:nvPr/>
        </p:nvPicPr>
        <p:blipFill rotWithShape="1">
          <a:blip r:embed="rId4"/>
          <a:srcRect t="24882"/>
          <a:stretch/>
        </p:blipFill>
        <p:spPr>
          <a:xfrm>
            <a:off x="13377998" y="12435480"/>
            <a:ext cx="3097973" cy="1104697"/>
          </a:xfrm>
          <a:prstGeom prst="rect">
            <a:avLst/>
          </a:prstGeom>
          <a:ln w="0">
            <a:noFill/>
          </a:ln>
        </p:spPr>
      </p:pic>
      <p:pic>
        <p:nvPicPr>
          <p:cNvPr id="9" name="Picture 4">
            <a:extLst>
              <a:ext uri="{FF2B5EF4-FFF2-40B4-BE49-F238E27FC236}">
                <a16:creationId xmlns:a16="http://schemas.microsoft.com/office/drawing/2014/main" id="{A772B48E-4F90-0577-E949-F912BF65BB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CustomShape 26"/>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Our Framework: Training Dataset [DLC*22]</a:t>
            </a:r>
            <a:endParaRPr lang="es-ES" sz="7600" b="0" strike="noStrike" spc="-1">
              <a:latin typeface="Arial"/>
            </a:endParaRPr>
          </a:p>
        </p:txBody>
      </p:sp>
      <p:sp>
        <p:nvSpPr>
          <p:cNvPr id="279" name="CustomShape 28"/>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63D7D7F4-3EAE-43A5-83FF-155775DC498B}" type="slidenum">
              <a:rPr lang="de-DE" sz="2800" b="0" strike="noStrike" spc="-1">
                <a:solidFill>
                  <a:srgbClr val="888888"/>
                </a:solidFill>
                <a:latin typeface="Source Sans 3 SemiBold"/>
                <a:ea typeface="Source Sans 3 SemiBold"/>
              </a:rPr>
              <a:t>22</a:t>
            </a:fld>
            <a:endParaRPr lang="es-ES" sz="2800" b="0" strike="noStrike" spc="-1">
              <a:latin typeface="Arial"/>
            </a:endParaRPr>
          </a:p>
        </p:txBody>
      </p:sp>
      <p:pic>
        <p:nvPicPr>
          <p:cNvPr id="282" name="Google Shape;353;p 2"/>
          <p:cNvPicPr/>
          <p:nvPr/>
        </p:nvPicPr>
        <p:blipFill>
          <a:blip r:embed="rId2"/>
          <a:srcRect l="6548" b="69321"/>
          <a:stretch/>
        </p:blipFill>
        <p:spPr>
          <a:xfrm>
            <a:off x="2800800" y="3842640"/>
            <a:ext cx="8524440" cy="2446560"/>
          </a:xfrm>
          <a:prstGeom prst="rect">
            <a:avLst/>
          </a:prstGeom>
          <a:ln w="0">
            <a:noFill/>
          </a:ln>
        </p:spPr>
      </p:pic>
      <p:sp>
        <p:nvSpPr>
          <p:cNvPr id="283" name="CustomShape 32"/>
          <p:cNvSpPr/>
          <p:nvPr/>
        </p:nvSpPr>
        <p:spPr>
          <a:xfrm>
            <a:off x="5126760" y="3044160"/>
            <a:ext cx="4162320" cy="76176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3800" b="1" strike="noStrike" spc="-1">
                <a:solidFill>
                  <a:srgbClr val="073763"/>
                </a:solidFill>
                <a:latin typeface="Arial"/>
                <a:ea typeface="Arial"/>
              </a:rPr>
              <a:t>7 Illuminations</a:t>
            </a:r>
            <a:endParaRPr lang="es-ES" sz="3800" b="0" strike="noStrike" spc="-1">
              <a:latin typeface="Arial"/>
            </a:endParaRPr>
          </a:p>
        </p:txBody>
      </p:sp>
      <p:sp>
        <p:nvSpPr>
          <p:cNvPr id="284" name="CustomShape 34"/>
          <p:cNvSpPr/>
          <p:nvPr/>
        </p:nvSpPr>
        <p:spPr>
          <a:xfrm>
            <a:off x="4709520" y="10466280"/>
            <a:ext cx="6615720" cy="1680840"/>
          </a:xfrm>
          <a:prstGeom prst="rect">
            <a:avLst/>
          </a:prstGeom>
          <a:solidFill>
            <a:srgbClr val="FFFFFF"/>
          </a:solidFill>
          <a:ln w="0">
            <a:noFill/>
          </a:ln>
        </p:spPr>
        <p:style>
          <a:lnRef idx="0">
            <a:scrgbClr r="0" g="0" b="0"/>
          </a:lnRef>
          <a:fillRef idx="0">
            <a:scrgbClr r="0" g="0" b="0"/>
          </a:fillRef>
          <a:effectRef idx="0">
            <a:scrgbClr r="0" g="0" b="0"/>
          </a:effectRef>
          <a:fontRef idx="minor"/>
        </p:style>
      </p:sp>
      <p:pic>
        <p:nvPicPr>
          <p:cNvPr id="285" name="Google Shape;358;p 2"/>
          <p:cNvPicPr/>
          <p:nvPr/>
        </p:nvPicPr>
        <p:blipFill>
          <a:blip r:embed="rId2"/>
          <a:srcRect l="24500" t="80194"/>
          <a:stretch/>
        </p:blipFill>
        <p:spPr>
          <a:xfrm>
            <a:off x="11823120" y="4229280"/>
            <a:ext cx="9007920" cy="2059920"/>
          </a:xfrm>
          <a:prstGeom prst="rect">
            <a:avLst/>
          </a:prstGeom>
          <a:ln w="0">
            <a:noFill/>
          </a:ln>
        </p:spPr>
      </p:pic>
      <p:sp>
        <p:nvSpPr>
          <p:cNvPr id="286" name="CustomShape 35"/>
          <p:cNvSpPr/>
          <p:nvPr/>
        </p:nvSpPr>
        <p:spPr>
          <a:xfrm>
            <a:off x="14245920" y="3044160"/>
            <a:ext cx="4162320" cy="76176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3800" b="1" strike="noStrike" spc="-1">
                <a:solidFill>
                  <a:srgbClr val="073763"/>
                </a:solidFill>
                <a:latin typeface="Arial"/>
                <a:ea typeface="Arial"/>
              </a:rPr>
              <a:t>5 Viewpoints</a:t>
            </a:r>
            <a:endParaRPr lang="es-ES" sz="3800" b="0" strike="noStrike" spc="-1">
              <a:latin typeface="Arial"/>
            </a:endParaRPr>
          </a:p>
        </p:txBody>
      </p:sp>
      <p:sp>
        <p:nvSpPr>
          <p:cNvPr id="2" name="CustomShape 2">
            <a:extLst>
              <a:ext uri="{FF2B5EF4-FFF2-40B4-BE49-F238E27FC236}">
                <a16:creationId xmlns:a16="http://schemas.microsoft.com/office/drawing/2014/main" id="{C0EA00A4-9973-D4A3-2C3D-9A99094F19CE}"/>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3" name="Google Shape;134;p17">
            <a:extLst>
              <a:ext uri="{FF2B5EF4-FFF2-40B4-BE49-F238E27FC236}">
                <a16:creationId xmlns:a16="http://schemas.microsoft.com/office/drawing/2014/main" id="{BF1C2C75-68B9-531F-CEA1-DF293FF419CE}"/>
              </a:ext>
            </a:extLst>
          </p:cNvPr>
          <p:cNvPicPr/>
          <p:nvPr/>
        </p:nvPicPr>
        <p:blipFill>
          <a:blip r:embed="rId3"/>
          <a:stretch/>
        </p:blipFill>
        <p:spPr>
          <a:xfrm>
            <a:off x="16428467" y="12538075"/>
            <a:ext cx="2566499" cy="811625"/>
          </a:xfrm>
          <a:prstGeom prst="rect">
            <a:avLst/>
          </a:prstGeom>
          <a:ln w="0">
            <a:noFill/>
          </a:ln>
        </p:spPr>
      </p:pic>
      <p:pic>
        <p:nvPicPr>
          <p:cNvPr id="4" name="Google Shape;135;p17">
            <a:extLst>
              <a:ext uri="{FF2B5EF4-FFF2-40B4-BE49-F238E27FC236}">
                <a16:creationId xmlns:a16="http://schemas.microsoft.com/office/drawing/2014/main" id="{F00C8227-250E-DBF3-C70B-473058D9F2B1}"/>
              </a:ext>
            </a:extLst>
          </p:cNvPr>
          <p:cNvPicPr/>
          <p:nvPr/>
        </p:nvPicPr>
        <p:blipFill rotWithShape="1">
          <a:blip r:embed="rId4"/>
          <a:srcRect t="24882"/>
          <a:stretch/>
        </p:blipFill>
        <p:spPr>
          <a:xfrm>
            <a:off x="13377998" y="12435480"/>
            <a:ext cx="3097973" cy="1104697"/>
          </a:xfrm>
          <a:prstGeom prst="rect">
            <a:avLst/>
          </a:prstGeom>
          <a:ln w="0">
            <a:noFill/>
          </a:ln>
        </p:spPr>
      </p:pic>
      <p:pic>
        <p:nvPicPr>
          <p:cNvPr id="5" name="Picture 4">
            <a:extLst>
              <a:ext uri="{FF2B5EF4-FFF2-40B4-BE49-F238E27FC236}">
                <a16:creationId xmlns:a16="http://schemas.microsoft.com/office/drawing/2014/main" id="{1346F540-3EF1-E1EF-AC43-6DCBAACDB6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CustomShape 37"/>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Our Framework: Training Dataset [DLC*22]</a:t>
            </a:r>
            <a:endParaRPr lang="es-ES" sz="7600" b="0" strike="noStrike" spc="-1">
              <a:latin typeface="Arial"/>
            </a:endParaRPr>
          </a:p>
        </p:txBody>
      </p:sp>
      <p:sp>
        <p:nvSpPr>
          <p:cNvPr id="289" name="CustomShape 39"/>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95A5A1C2-FC8F-46C0-B2D5-DB6DA22985C8}" type="slidenum">
              <a:rPr lang="de-DE" sz="2800" b="0" strike="noStrike" spc="-1">
                <a:solidFill>
                  <a:srgbClr val="888888"/>
                </a:solidFill>
                <a:latin typeface="Source Sans 3 SemiBold"/>
                <a:ea typeface="Source Sans 3 SemiBold"/>
              </a:rPr>
              <a:t>23</a:t>
            </a:fld>
            <a:endParaRPr lang="es-ES" sz="2800" b="0" strike="noStrike" spc="-1">
              <a:latin typeface="Arial"/>
            </a:endParaRPr>
          </a:p>
        </p:txBody>
      </p:sp>
      <p:pic>
        <p:nvPicPr>
          <p:cNvPr id="292" name="Google Shape;353;p 3"/>
          <p:cNvPicPr/>
          <p:nvPr/>
        </p:nvPicPr>
        <p:blipFill>
          <a:blip r:embed="rId2"/>
          <a:srcRect l="6548" b="69321"/>
          <a:stretch/>
        </p:blipFill>
        <p:spPr>
          <a:xfrm>
            <a:off x="2800800" y="3842640"/>
            <a:ext cx="8524440" cy="2446560"/>
          </a:xfrm>
          <a:prstGeom prst="rect">
            <a:avLst/>
          </a:prstGeom>
          <a:ln w="0">
            <a:noFill/>
          </a:ln>
        </p:spPr>
      </p:pic>
      <p:pic>
        <p:nvPicPr>
          <p:cNvPr id="293" name="Google Shape;354;p 3"/>
          <p:cNvPicPr/>
          <p:nvPr/>
        </p:nvPicPr>
        <p:blipFill>
          <a:blip r:embed="rId2"/>
          <a:srcRect l="6548" t="30243"/>
          <a:stretch/>
        </p:blipFill>
        <p:spPr>
          <a:xfrm>
            <a:off x="3381840" y="7145280"/>
            <a:ext cx="7652880" cy="5001840"/>
          </a:xfrm>
          <a:prstGeom prst="rect">
            <a:avLst/>
          </a:prstGeom>
          <a:ln w="0">
            <a:noFill/>
          </a:ln>
        </p:spPr>
      </p:pic>
      <p:sp>
        <p:nvSpPr>
          <p:cNvPr id="294" name="CustomShape 40"/>
          <p:cNvSpPr/>
          <p:nvPr/>
        </p:nvSpPr>
        <p:spPr>
          <a:xfrm>
            <a:off x="5126760" y="3044160"/>
            <a:ext cx="4162320" cy="76176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3800" b="1" strike="noStrike" spc="-1">
                <a:solidFill>
                  <a:srgbClr val="073763"/>
                </a:solidFill>
                <a:latin typeface="Arial"/>
                <a:ea typeface="Arial"/>
              </a:rPr>
              <a:t>7 Illuminations</a:t>
            </a:r>
            <a:endParaRPr lang="es-ES" sz="3800" b="0" strike="noStrike" spc="-1">
              <a:latin typeface="Arial"/>
            </a:endParaRPr>
          </a:p>
        </p:txBody>
      </p:sp>
      <p:sp>
        <p:nvSpPr>
          <p:cNvPr id="295" name="CustomShape 41"/>
          <p:cNvSpPr/>
          <p:nvPr/>
        </p:nvSpPr>
        <p:spPr>
          <a:xfrm>
            <a:off x="4981680" y="6333840"/>
            <a:ext cx="4162320" cy="76176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3800" b="1" strike="noStrike" spc="-1">
                <a:solidFill>
                  <a:srgbClr val="073763"/>
                </a:solidFill>
                <a:latin typeface="Arial"/>
                <a:ea typeface="Arial"/>
              </a:rPr>
              <a:t>13 Geometries</a:t>
            </a:r>
            <a:endParaRPr lang="es-ES" sz="3800" b="0" strike="noStrike" spc="-1">
              <a:latin typeface="Arial"/>
            </a:endParaRPr>
          </a:p>
        </p:txBody>
      </p:sp>
      <p:sp>
        <p:nvSpPr>
          <p:cNvPr id="296" name="CustomShape 42"/>
          <p:cNvSpPr/>
          <p:nvPr/>
        </p:nvSpPr>
        <p:spPr>
          <a:xfrm>
            <a:off x="4709520" y="10466280"/>
            <a:ext cx="6615720" cy="1680840"/>
          </a:xfrm>
          <a:prstGeom prst="rect">
            <a:avLst/>
          </a:prstGeom>
          <a:solidFill>
            <a:srgbClr val="FFFFFF"/>
          </a:solidFill>
          <a:ln w="0">
            <a:noFill/>
          </a:ln>
        </p:spPr>
        <p:style>
          <a:lnRef idx="0">
            <a:scrgbClr r="0" g="0" b="0"/>
          </a:lnRef>
          <a:fillRef idx="0">
            <a:scrgbClr r="0" g="0" b="0"/>
          </a:fillRef>
          <a:effectRef idx="0">
            <a:scrgbClr r="0" g="0" b="0"/>
          </a:effectRef>
          <a:fontRef idx="minor"/>
        </p:style>
      </p:sp>
      <p:pic>
        <p:nvPicPr>
          <p:cNvPr id="297" name="Google Shape;358;p 3"/>
          <p:cNvPicPr/>
          <p:nvPr/>
        </p:nvPicPr>
        <p:blipFill>
          <a:blip r:embed="rId2"/>
          <a:srcRect l="24500" t="80194"/>
          <a:stretch/>
        </p:blipFill>
        <p:spPr>
          <a:xfrm>
            <a:off x="11823120" y="4229280"/>
            <a:ext cx="9007920" cy="2059920"/>
          </a:xfrm>
          <a:prstGeom prst="rect">
            <a:avLst/>
          </a:prstGeom>
          <a:ln w="0">
            <a:noFill/>
          </a:ln>
        </p:spPr>
      </p:pic>
      <p:sp>
        <p:nvSpPr>
          <p:cNvPr id="298" name="CustomShape 43"/>
          <p:cNvSpPr/>
          <p:nvPr/>
        </p:nvSpPr>
        <p:spPr>
          <a:xfrm>
            <a:off x="14245920" y="3044160"/>
            <a:ext cx="4162320" cy="76176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3800" b="1" strike="noStrike" spc="-1">
                <a:solidFill>
                  <a:srgbClr val="073763"/>
                </a:solidFill>
                <a:latin typeface="Arial"/>
                <a:ea typeface="Arial"/>
              </a:rPr>
              <a:t>5 Viewpoints</a:t>
            </a:r>
            <a:endParaRPr lang="es-ES" sz="3800" b="0" strike="noStrike" spc="-1">
              <a:latin typeface="Arial"/>
            </a:endParaRPr>
          </a:p>
        </p:txBody>
      </p:sp>
      <p:sp>
        <p:nvSpPr>
          <p:cNvPr id="2" name="CustomShape 2">
            <a:extLst>
              <a:ext uri="{FF2B5EF4-FFF2-40B4-BE49-F238E27FC236}">
                <a16:creationId xmlns:a16="http://schemas.microsoft.com/office/drawing/2014/main" id="{B9A1C2D1-C691-E7BF-03F0-3A55E7F1D3AD}"/>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3" name="Google Shape;134;p17">
            <a:extLst>
              <a:ext uri="{FF2B5EF4-FFF2-40B4-BE49-F238E27FC236}">
                <a16:creationId xmlns:a16="http://schemas.microsoft.com/office/drawing/2014/main" id="{478F09CA-857D-9816-FA7F-5F90D8906AFC}"/>
              </a:ext>
            </a:extLst>
          </p:cNvPr>
          <p:cNvPicPr/>
          <p:nvPr/>
        </p:nvPicPr>
        <p:blipFill>
          <a:blip r:embed="rId3"/>
          <a:stretch/>
        </p:blipFill>
        <p:spPr>
          <a:xfrm>
            <a:off x="16428467" y="12538075"/>
            <a:ext cx="2566499" cy="811625"/>
          </a:xfrm>
          <a:prstGeom prst="rect">
            <a:avLst/>
          </a:prstGeom>
          <a:ln w="0">
            <a:noFill/>
          </a:ln>
        </p:spPr>
      </p:pic>
      <p:pic>
        <p:nvPicPr>
          <p:cNvPr id="4" name="Google Shape;135;p17">
            <a:extLst>
              <a:ext uri="{FF2B5EF4-FFF2-40B4-BE49-F238E27FC236}">
                <a16:creationId xmlns:a16="http://schemas.microsoft.com/office/drawing/2014/main" id="{E0622FD5-74A6-45A9-0993-1E0370D278E9}"/>
              </a:ext>
            </a:extLst>
          </p:cNvPr>
          <p:cNvPicPr/>
          <p:nvPr/>
        </p:nvPicPr>
        <p:blipFill rotWithShape="1">
          <a:blip r:embed="rId4"/>
          <a:srcRect t="24882"/>
          <a:stretch/>
        </p:blipFill>
        <p:spPr>
          <a:xfrm>
            <a:off x="13377998" y="12435480"/>
            <a:ext cx="3097973" cy="1104697"/>
          </a:xfrm>
          <a:prstGeom prst="rect">
            <a:avLst/>
          </a:prstGeom>
          <a:ln w="0">
            <a:noFill/>
          </a:ln>
        </p:spPr>
      </p:pic>
      <p:pic>
        <p:nvPicPr>
          <p:cNvPr id="5" name="Picture 4">
            <a:extLst>
              <a:ext uri="{FF2B5EF4-FFF2-40B4-BE49-F238E27FC236}">
                <a16:creationId xmlns:a16="http://schemas.microsoft.com/office/drawing/2014/main" id="{8F84544A-648B-D28F-2A5C-C7DB1BD925E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CustomShape 45"/>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Our Framework: Training Dataset [DLC*22]</a:t>
            </a:r>
            <a:endParaRPr lang="es-ES" sz="7600" b="0" strike="noStrike" spc="-1">
              <a:latin typeface="Arial"/>
            </a:endParaRPr>
          </a:p>
        </p:txBody>
      </p:sp>
      <p:sp>
        <p:nvSpPr>
          <p:cNvPr id="301" name="CustomShape 47"/>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1BE7AF97-F910-4177-8506-CCFDCCB179ED}" type="slidenum">
              <a:rPr lang="de-DE" sz="2800" b="0" strike="noStrike" spc="-1">
                <a:solidFill>
                  <a:srgbClr val="888888"/>
                </a:solidFill>
                <a:latin typeface="Source Sans 3 SemiBold"/>
                <a:ea typeface="Source Sans 3 SemiBold"/>
              </a:rPr>
              <a:t>24</a:t>
            </a:fld>
            <a:endParaRPr lang="es-ES" sz="2800" b="0" strike="noStrike" spc="-1">
              <a:latin typeface="Arial"/>
            </a:endParaRPr>
          </a:p>
        </p:txBody>
      </p:sp>
      <p:pic>
        <p:nvPicPr>
          <p:cNvPr id="304" name="Google Shape;353;p 4"/>
          <p:cNvPicPr/>
          <p:nvPr/>
        </p:nvPicPr>
        <p:blipFill>
          <a:blip r:embed="rId2"/>
          <a:srcRect l="6548" b="69321"/>
          <a:stretch/>
        </p:blipFill>
        <p:spPr>
          <a:xfrm>
            <a:off x="2800800" y="3842640"/>
            <a:ext cx="8524440" cy="2446560"/>
          </a:xfrm>
          <a:prstGeom prst="rect">
            <a:avLst/>
          </a:prstGeom>
          <a:ln w="0">
            <a:noFill/>
          </a:ln>
        </p:spPr>
      </p:pic>
      <p:pic>
        <p:nvPicPr>
          <p:cNvPr id="305" name="Google Shape;354;p 4"/>
          <p:cNvPicPr/>
          <p:nvPr/>
        </p:nvPicPr>
        <p:blipFill>
          <a:blip r:embed="rId2"/>
          <a:srcRect l="6548" t="30243"/>
          <a:stretch/>
        </p:blipFill>
        <p:spPr>
          <a:xfrm>
            <a:off x="3381840" y="7145280"/>
            <a:ext cx="7652880" cy="5001840"/>
          </a:xfrm>
          <a:prstGeom prst="rect">
            <a:avLst/>
          </a:prstGeom>
          <a:ln w="0">
            <a:noFill/>
          </a:ln>
        </p:spPr>
      </p:pic>
      <p:sp>
        <p:nvSpPr>
          <p:cNvPr id="306" name="CustomShape 48"/>
          <p:cNvSpPr/>
          <p:nvPr/>
        </p:nvSpPr>
        <p:spPr>
          <a:xfrm>
            <a:off x="5126760" y="3044160"/>
            <a:ext cx="4162320" cy="76176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3800" b="1" strike="noStrike" spc="-1">
                <a:solidFill>
                  <a:srgbClr val="073763"/>
                </a:solidFill>
                <a:latin typeface="Arial"/>
                <a:ea typeface="Arial"/>
              </a:rPr>
              <a:t>7 Illuminations</a:t>
            </a:r>
            <a:endParaRPr lang="es-ES" sz="3800" b="0" strike="noStrike" spc="-1">
              <a:latin typeface="Arial"/>
            </a:endParaRPr>
          </a:p>
        </p:txBody>
      </p:sp>
      <p:sp>
        <p:nvSpPr>
          <p:cNvPr id="307" name="CustomShape 49"/>
          <p:cNvSpPr/>
          <p:nvPr/>
        </p:nvSpPr>
        <p:spPr>
          <a:xfrm>
            <a:off x="4981680" y="6333840"/>
            <a:ext cx="4162320" cy="76176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3800" b="1" strike="noStrike" spc="-1">
                <a:solidFill>
                  <a:srgbClr val="073763"/>
                </a:solidFill>
                <a:latin typeface="Arial"/>
                <a:ea typeface="Arial"/>
              </a:rPr>
              <a:t>13 Geometries</a:t>
            </a:r>
            <a:endParaRPr lang="es-ES" sz="3800" b="0" strike="noStrike" spc="-1">
              <a:latin typeface="Arial"/>
            </a:endParaRPr>
          </a:p>
        </p:txBody>
      </p:sp>
      <p:sp>
        <p:nvSpPr>
          <p:cNvPr id="308" name="CustomShape 50"/>
          <p:cNvSpPr/>
          <p:nvPr/>
        </p:nvSpPr>
        <p:spPr>
          <a:xfrm>
            <a:off x="4709520" y="10466280"/>
            <a:ext cx="6615720" cy="1680840"/>
          </a:xfrm>
          <a:prstGeom prst="rect">
            <a:avLst/>
          </a:prstGeom>
          <a:solidFill>
            <a:srgbClr val="FFFFFF"/>
          </a:solidFill>
          <a:ln w="0">
            <a:noFill/>
          </a:ln>
        </p:spPr>
        <p:style>
          <a:lnRef idx="0">
            <a:scrgbClr r="0" g="0" b="0"/>
          </a:lnRef>
          <a:fillRef idx="0">
            <a:scrgbClr r="0" g="0" b="0"/>
          </a:fillRef>
          <a:effectRef idx="0">
            <a:scrgbClr r="0" g="0" b="0"/>
          </a:effectRef>
          <a:fontRef idx="minor"/>
        </p:style>
      </p:sp>
      <p:pic>
        <p:nvPicPr>
          <p:cNvPr id="309" name="Google Shape;358;p 4"/>
          <p:cNvPicPr/>
          <p:nvPr/>
        </p:nvPicPr>
        <p:blipFill>
          <a:blip r:embed="rId2"/>
          <a:srcRect l="24500" t="80194"/>
          <a:stretch/>
        </p:blipFill>
        <p:spPr>
          <a:xfrm>
            <a:off x="11823120" y="4229280"/>
            <a:ext cx="9007920" cy="2059920"/>
          </a:xfrm>
          <a:prstGeom prst="rect">
            <a:avLst/>
          </a:prstGeom>
          <a:ln w="0">
            <a:noFill/>
          </a:ln>
        </p:spPr>
      </p:pic>
      <p:sp>
        <p:nvSpPr>
          <p:cNvPr id="310" name="CustomShape 51"/>
          <p:cNvSpPr/>
          <p:nvPr/>
        </p:nvSpPr>
        <p:spPr>
          <a:xfrm>
            <a:off x="14245920" y="3044160"/>
            <a:ext cx="4162320" cy="76176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3800" b="1" strike="noStrike" spc="-1">
                <a:solidFill>
                  <a:srgbClr val="073763"/>
                </a:solidFill>
                <a:latin typeface="Arial"/>
                <a:ea typeface="Arial"/>
              </a:rPr>
              <a:t>5 Viewpoints</a:t>
            </a:r>
            <a:endParaRPr lang="es-ES" sz="3800" b="0" strike="noStrike" spc="-1">
              <a:latin typeface="Arial"/>
            </a:endParaRPr>
          </a:p>
        </p:txBody>
      </p:sp>
      <p:sp>
        <p:nvSpPr>
          <p:cNvPr id="311" name="CustomShape 52"/>
          <p:cNvSpPr/>
          <p:nvPr/>
        </p:nvSpPr>
        <p:spPr>
          <a:xfrm>
            <a:off x="13148640" y="6333840"/>
            <a:ext cx="6429600" cy="76176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3800" b="1" strike="noStrike" spc="-1">
                <a:solidFill>
                  <a:srgbClr val="073763"/>
                </a:solidFill>
                <a:latin typeface="Arial"/>
                <a:ea typeface="Arial"/>
              </a:rPr>
              <a:t>100 Materials (from MERL)</a:t>
            </a:r>
            <a:endParaRPr lang="es-ES" sz="3800" b="0" strike="noStrike" spc="-1">
              <a:latin typeface="Arial"/>
            </a:endParaRPr>
          </a:p>
        </p:txBody>
      </p:sp>
      <p:pic>
        <p:nvPicPr>
          <p:cNvPr id="312" name="Google Shape;361;p 4"/>
          <p:cNvPicPr/>
          <p:nvPr/>
        </p:nvPicPr>
        <p:blipFill>
          <a:blip r:embed="rId3"/>
          <a:stretch/>
        </p:blipFill>
        <p:spPr>
          <a:xfrm>
            <a:off x="14076360" y="7383240"/>
            <a:ext cx="4501440" cy="4643280"/>
          </a:xfrm>
          <a:prstGeom prst="rect">
            <a:avLst/>
          </a:prstGeom>
          <a:ln w="0">
            <a:noFill/>
          </a:ln>
        </p:spPr>
      </p:pic>
      <p:sp>
        <p:nvSpPr>
          <p:cNvPr id="2" name="CustomShape 2">
            <a:extLst>
              <a:ext uri="{FF2B5EF4-FFF2-40B4-BE49-F238E27FC236}">
                <a16:creationId xmlns:a16="http://schemas.microsoft.com/office/drawing/2014/main" id="{D6C1F6FB-885D-0334-A445-ACD14F2CB705}"/>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3" name="Google Shape;134;p17">
            <a:extLst>
              <a:ext uri="{FF2B5EF4-FFF2-40B4-BE49-F238E27FC236}">
                <a16:creationId xmlns:a16="http://schemas.microsoft.com/office/drawing/2014/main" id="{C27F4E21-341E-F192-ED46-A6FB04F9054F}"/>
              </a:ext>
            </a:extLst>
          </p:cNvPr>
          <p:cNvPicPr/>
          <p:nvPr/>
        </p:nvPicPr>
        <p:blipFill>
          <a:blip r:embed="rId4"/>
          <a:stretch/>
        </p:blipFill>
        <p:spPr>
          <a:xfrm>
            <a:off x="16428467" y="12538075"/>
            <a:ext cx="2566499" cy="811625"/>
          </a:xfrm>
          <a:prstGeom prst="rect">
            <a:avLst/>
          </a:prstGeom>
          <a:ln w="0">
            <a:noFill/>
          </a:ln>
        </p:spPr>
      </p:pic>
      <p:pic>
        <p:nvPicPr>
          <p:cNvPr id="4" name="Google Shape;135;p17">
            <a:extLst>
              <a:ext uri="{FF2B5EF4-FFF2-40B4-BE49-F238E27FC236}">
                <a16:creationId xmlns:a16="http://schemas.microsoft.com/office/drawing/2014/main" id="{D066AC65-874C-7172-0545-F4A33FD60B2A}"/>
              </a:ext>
            </a:extLst>
          </p:cNvPr>
          <p:cNvPicPr/>
          <p:nvPr/>
        </p:nvPicPr>
        <p:blipFill rotWithShape="1">
          <a:blip r:embed="rId5"/>
          <a:srcRect t="24882"/>
          <a:stretch/>
        </p:blipFill>
        <p:spPr>
          <a:xfrm>
            <a:off x="13377998" y="12435480"/>
            <a:ext cx="3097973" cy="1104697"/>
          </a:xfrm>
          <a:prstGeom prst="rect">
            <a:avLst/>
          </a:prstGeom>
          <a:ln w="0">
            <a:noFill/>
          </a:ln>
        </p:spPr>
      </p:pic>
      <p:pic>
        <p:nvPicPr>
          <p:cNvPr id="5" name="Picture 4">
            <a:extLst>
              <a:ext uri="{FF2B5EF4-FFF2-40B4-BE49-F238E27FC236}">
                <a16:creationId xmlns:a16="http://schemas.microsoft.com/office/drawing/2014/main" id="{2CE814EA-0E44-C97D-2993-6351B50FC2F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CustomShape 1"/>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Our Framework: Training Dataset [DLC*22]</a:t>
            </a:r>
            <a:endParaRPr lang="es-ES" sz="7600" b="0" strike="noStrike" spc="-1">
              <a:latin typeface="Arial"/>
            </a:endParaRPr>
          </a:p>
        </p:txBody>
      </p:sp>
      <p:sp>
        <p:nvSpPr>
          <p:cNvPr id="315"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286A52F3-9F55-461A-9172-7C9A3A4BA8D8}" type="slidenum">
              <a:rPr lang="de-DE" sz="2800" b="0" strike="noStrike" spc="-1">
                <a:solidFill>
                  <a:srgbClr val="888888"/>
                </a:solidFill>
                <a:latin typeface="Source Sans 3 SemiBold"/>
                <a:ea typeface="Source Sans 3 SemiBold"/>
              </a:rPr>
              <a:t>25</a:t>
            </a:fld>
            <a:endParaRPr lang="es-ES" sz="2800" b="0" strike="noStrike" spc="-1">
              <a:latin typeface="Arial"/>
            </a:endParaRPr>
          </a:p>
        </p:txBody>
      </p:sp>
      <p:pic>
        <p:nvPicPr>
          <p:cNvPr id="318" name="Google Shape;353;p31"/>
          <p:cNvPicPr/>
          <p:nvPr/>
        </p:nvPicPr>
        <p:blipFill>
          <a:blip r:embed="rId2"/>
          <a:srcRect l="6548" b="69321"/>
          <a:stretch/>
        </p:blipFill>
        <p:spPr>
          <a:xfrm>
            <a:off x="2800800" y="3842640"/>
            <a:ext cx="8524440" cy="2446560"/>
          </a:xfrm>
          <a:prstGeom prst="rect">
            <a:avLst/>
          </a:prstGeom>
          <a:ln w="0">
            <a:noFill/>
          </a:ln>
        </p:spPr>
      </p:pic>
      <p:pic>
        <p:nvPicPr>
          <p:cNvPr id="319" name="Google Shape;354;p31"/>
          <p:cNvPicPr/>
          <p:nvPr/>
        </p:nvPicPr>
        <p:blipFill>
          <a:blip r:embed="rId2"/>
          <a:srcRect l="6548" t="30243"/>
          <a:stretch/>
        </p:blipFill>
        <p:spPr>
          <a:xfrm>
            <a:off x="3381840" y="7145280"/>
            <a:ext cx="7652880" cy="5001840"/>
          </a:xfrm>
          <a:prstGeom prst="rect">
            <a:avLst/>
          </a:prstGeom>
          <a:ln w="0">
            <a:noFill/>
          </a:ln>
        </p:spPr>
      </p:pic>
      <p:sp>
        <p:nvSpPr>
          <p:cNvPr id="320" name="CustomShape 4"/>
          <p:cNvSpPr/>
          <p:nvPr/>
        </p:nvSpPr>
        <p:spPr>
          <a:xfrm>
            <a:off x="5126760" y="3044160"/>
            <a:ext cx="4162320" cy="76176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3800" b="1" strike="noStrike" spc="-1">
                <a:solidFill>
                  <a:srgbClr val="073763"/>
                </a:solidFill>
                <a:latin typeface="Arial"/>
                <a:ea typeface="Arial"/>
              </a:rPr>
              <a:t>7 Illuminations</a:t>
            </a:r>
            <a:endParaRPr lang="es-ES" sz="3800" b="0" strike="noStrike" spc="-1">
              <a:latin typeface="Arial"/>
            </a:endParaRPr>
          </a:p>
        </p:txBody>
      </p:sp>
      <p:sp>
        <p:nvSpPr>
          <p:cNvPr id="321" name="CustomShape 5"/>
          <p:cNvSpPr/>
          <p:nvPr/>
        </p:nvSpPr>
        <p:spPr>
          <a:xfrm>
            <a:off x="4981680" y="6333840"/>
            <a:ext cx="4162320" cy="76176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3800" b="1" strike="noStrike" spc="-1">
                <a:solidFill>
                  <a:srgbClr val="073763"/>
                </a:solidFill>
                <a:latin typeface="Arial"/>
                <a:ea typeface="Arial"/>
              </a:rPr>
              <a:t>13 Geometries</a:t>
            </a:r>
            <a:endParaRPr lang="es-ES" sz="3800" b="0" strike="noStrike" spc="-1">
              <a:latin typeface="Arial"/>
            </a:endParaRPr>
          </a:p>
        </p:txBody>
      </p:sp>
      <p:sp>
        <p:nvSpPr>
          <p:cNvPr id="322" name="CustomShape 6"/>
          <p:cNvSpPr/>
          <p:nvPr/>
        </p:nvSpPr>
        <p:spPr>
          <a:xfrm>
            <a:off x="4709520" y="10466280"/>
            <a:ext cx="6615720" cy="1680840"/>
          </a:xfrm>
          <a:prstGeom prst="rect">
            <a:avLst/>
          </a:prstGeom>
          <a:solidFill>
            <a:srgbClr val="FFFFFF"/>
          </a:solidFill>
          <a:ln w="0">
            <a:noFill/>
          </a:ln>
        </p:spPr>
        <p:style>
          <a:lnRef idx="0">
            <a:scrgbClr r="0" g="0" b="0"/>
          </a:lnRef>
          <a:fillRef idx="0">
            <a:scrgbClr r="0" g="0" b="0"/>
          </a:fillRef>
          <a:effectRef idx="0">
            <a:scrgbClr r="0" g="0" b="0"/>
          </a:effectRef>
          <a:fontRef idx="minor"/>
        </p:style>
      </p:sp>
      <p:pic>
        <p:nvPicPr>
          <p:cNvPr id="323" name="Google Shape;358;p31"/>
          <p:cNvPicPr/>
          <p:nvPr/>
        </p:nvPicPr>
        <p:blipFill>
          <a:blip r:embed="rId2"/>
          <a:srcRect l="24500" t="80194"/>
          <a:stretch/>
        </p:blipFill>
        <p:spPr>
          <a:xfrm>
            <a:off x="11823120" y="4229280"/>
            <a:ext cx="9007920" cy="2059920"/>
          </a:xfrm>
          <a:prstGeom prst="rect">
            <a:avLst/>
          </a:prstGeom>
          <a:ln w="0">
            <a:noFill/>
          </a:ln>
        </p:spPr>
      </p:pic>
      <p:sp>
        <p:nvSpPr>
          <p:cNvPr id="324" name="CustomShape 7"/>
          <p:cNvSpPr/>
          <p:nvPr/>
        </p:nvSpPr>
        <p:spPr>
          <a:xfrm>
            <a:off x="14245920" y="3044160"/>
            <a:ext cx="4162320" cy="76176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3800" b="1" strike="noStrike" spc="-1">
                <a:solidFill>
                  <a:srgbClr val="073763"/>
                </a:solidFill>
                <a:latin typeface="Arial"/>
                <a:ea typeface="Arial"/>
              </a:rPr>
              <a:t>5 Viewpoints</a:t>
            </a:r>
            <a:endParaRPr lang="es-ES" sz="3800" b="0" strike="noStrike" spc="-1">
              <a:latin typeface="Arial"/>
            </a:endParaRPr>
          </a:p>
        </p:txBody>
      </p:sp>
      <p:sp>
        <p:nvSpPr>
          <p:cNvPr id="325" name="CustomShape 8"/>
          <p:cNvSpPr/>
          <p:nvPr/>
        </p:nvSpPr>
        <p:spPr>
          <a:xfrm>
            <a:off x="13148640" y="6333840"/>
            <a:ext cx="6429600" cy="76176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3800" b="1" strike="noStrike" spc="-1">
                <a:solidFill>
                  <a:srgbClr val="073763"/>
                </a:solidFill>
                <a:latin typeface="Arial"/>
                <a:ea typeface="Arial"/>
              </a:rPr>
              <a:t>100 Materials (from MERL)</a:t>
            </a:r>
            <a:endParaRPr lang="es-ES" sz="3800" b="0" strike="noStrike" spc="-1">
              <a:latin typeface="Arial"/>
            </a:endParaRPr>
          </a:p>
        </p:txBody>
      </p:sp>
      <p:pic>
        <p:nvPicPr>
          <p:cNvPr id="326" name="Google Shape;361;p31"/>
          <p:cNvPicPr/>
          <p:nvPr/>
        </p:nvPicPr>
        <p:blipFill>
          <a:blip r:embed="rId3"/>
          <a:stretch/>
        </p:blipFill>
        <p:spPr>
          <a:xfrm>
            <a:off x="14076360" y="7383240"/>
            <a:ext cx="4501440" cy="4643280"/>
          </a:xfrm>
          <a:prstGeom prst="rect">
            <a:avLst/>
          </a:prstGeom>
          <a:ln w="0">
            <a:noFill/>
          </a:ln>
        </p:spPr>
      </p:pic>
      <p:sp>
        <p:nvSpPr>
          <p:cNvPr id="327" name="CustomShape 9"/>
          <p:cNvSpPr/>
          <p:nvPr/>
        </p:nvSpPr>
        <p:spPr>
          <a:xfrm>
            <a:off x="2277360" y="2701080"/>
            <a:ext cx="18838800" cy="9514800"/>
          </a:xfrm>
          <a:prstGeom prst="rect">
            <a:avLst/>
          </a:prstGeom>
          <a:solidFill>
            <a:srgbClr val="FFFFFF">
              <a:alpha val="75000"/>
            </a:srgbClr>
          </a:solidFill>
          <a:ln w="0">
            <a:noFill/>
          </a:ln>
        </p:spPr>
        <p:style>
          <a:lnRef idx="0">
            <a:scrgbClr r="0" g="0" b="0"/>
          </a:lnRef>
          <a:fillRef idx="0">
            <a:scrgbClr r="0" g="0" b="0"/>
          </a:fillRef>
          <a:effectRef idx="0">
            <a:scrgbClr r="0" g="0" b="0"/>
          </a:effectRef>
          <a:fontRef idx="minor"/>
        </p:style>
      </p:sp>
      <p:sp>
        <p:nvSpPr>
          <p:cNvPr id="328" name="CustomShape 10"/>
          <p:cNvSpPr/>
          <p:nvPr/>
        </p:nvSpPr>
        <p:spPr>
          <a:xfrm>
            <a:off x="5400000" y="5400000"/>
            <a:ext cx="14933520" cy="504000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15000"/>
              </a:lnSpc>
              <a:buNone/>
              <a:tabLst>
                <a:tab pos="0" algn="l"/>
              </a:tabLst>
            </a:pPr>
            <a:r>
              <a:rPr lang="de-DE" sz="6000" b="1" strike="noStrike" spc="-1" dirty="0">
                <a:solidFill>
                  <a:srgbClr val="073763"/>
                </a:solidFill>
                <a:latin typeface="Arial"/>
                <a:ea typeface="Arial"/>
              </a:rPr>
              <a:t>						45 500 Total Images</a:t>
            </a:r>
            <a:endParaRPr lang="es-ES" sz="6000" b="0" strike="noStrike" spc="-1" dirty="0">
              <a:latin typeface="Arial"/>
            </a:endParaRPr>
          </a:p>
          <a:p>
            <a:pPr algn="ctr">
              <a:lnSpc>
                <a:spcPct val="115000"/>
              </a:lnSpc>
              <a:buNone/>
              <a:tabLst>
                <a:tab pos="0" algn="l"/>
              </a:tabLst>
            </a:pPr>
            <a:r>
              <a:rPr lang="de-DE" sz="6000" b="1" strike="noStrike" spc="-1" dirty="0">
                <a:solidFill>
                  <a:srgbClr val="073763"/>
                </a:solidFill>
                <a:latin typeface="Arial"/>
                <a:ea typeface="Arial"/>
              </a:rPr>
              <a:t>						 </a:t>
            </a:r>
            <a:r>
              <a:rPr lang="de-DE" sz="6000" b="0" strike="noStrike" spc="-1" dirty="0">
                <a:solidFill>
                  <a:schemeClr val="bg1"/>
                </a:solidFill>
                <a:latin typeface="Arial"/>
                <a:ea typeface="Arial"/>
              </a:rPr>
              <a:t>Attribute    /  Value (att</a:t>
            </a:r>
            <a:r>
              <a:rPr lang="de-DE" sz="6000" b="0" strike="noStrike" spc="-1" baseline="-25000" dirty="0">
                <a:solidFill>
                  <a:schemeClr val="bg1"/>
                </a:solidFill>
                <a:latin typeface="Arial"/>
                <a:ea typeface="Arial"/>
              </a:rPr>
              <a:t>s</a:t>
            </a:r>
            <a:r>
              <a:rPr lang="de-DE" sz="6000" b="0" strike="noStrike" spc="-1" dirty="0">
                <a:solidFill>
                  <a:schemeClr val="bg1"/>
                </a:solidFill>
                <a:latin typeface="Arial"/>
                <a:ea typeface="Arial"/>
              </a:rPr>
              <a:t>)</a:t>
            </a:r>
            <a:endParaRPr lang="es-ES" sz="6000" b="0" strike="noStrike" spc="-1" dirty="0">
              <a:solidFill>
                <a:schemeClr val="bg1"/>
              </a:solidFill>
              <a:latin typeface="Arial"/>
            </a:endParaRPr>
          </a:p>
          <a:p>
            <a:pPr>
              <a:lnSpc>
                <a:spcPct val="115000"/>
              </a:lnSpc>
              <a:spcBef>
                <a:spcPts val="1199"/>
              </a:spcBef>
              <a:buNone/>
              <a:tabLst>
                <a:tab pos="0" algn="l"/>
              </a:tabLst>
            </a:pPr>
            <a:r>
              <a:rPr lang="de-DE" sz="6000" b="1" strike="noStrike" spc="-1" dirty="0">
                <a:solidFill>
                  <a:schemeClr val="bg1"/>
                </a:solidFill>
                <a:latin typeface="Arial"/>
                <a:ea typeface="Arial"/>
              </a:rPr>
              <a:t>                   			</a:t>
            </a:r>
            <a:r>
              <a:rPr lang="de-DE" sz="6000" b="0" strike="noStrike" spc="-1" dirty="0">
                <a:solidFill>
                  <a:schemeClr val="bg1"/>
                </a:solidFill>
                <a:latin typeface="Arial"/>
                <a:ea typeface="Arial"/>
              </a:rPr>
              <a:t>Glossy</a:t>
            </a:r>
            <a:r>
              <a:rPr lang="de-DE" sz="6000" b="1" strike="noStrike" spc="-1" dirty="0">
                <a:solidFill>
                  <a:schemeClr val="bg1"/>
                </a:solidFill>
                <a:latin typeface="Arial"/>
                <a:ea typeface="Arial"/>
              </a:rPr>
              <a:t>     </a:t>
            </a:r>
            <a:r>
              <a:rPr lang="de-DE" sz="6000" b="0" strike="noStrike" spc="-1" dirty="0">
                <a:solidFill>
                  <a:schemeClr val="bg1"/>
                </a:solidFill>
                <a:latin typeface="Arial"/>
                <a:ea typeface="Arial"/>
              </a:rPr>
              <a:t>/ </a:t>
            </a:r>
            <a:r>
              <a:rPr lang="de-DE" sz="6000" b="1" strike="noStrike" spc="-1" dirty="0">
                <a:solidFill>
                  <a:schemeClr val="bg1"/>
                </a:solidFill>
                <a:latin typeface="Arial"/>
                <a:ea typeface="Arial"/>
              </a:rPr>
              <a:t>      </a:t>
            </a:r>
            <a:r>
              <a:rPr lang="de-DE" sz="6000" b="0" strike="noStrike" spc="-1" dirty="0">
                <a:solidFill>
                  <a:schemeClr val="bg1"/>
                </a:solidFill>
                <a:latin typeface="Arial"/>
                <a:ea typeface="Arial"/>
              </a:rPr>
              <a:t>0.75</a:t>
            </a:r>
            <a:endParaRPr lang="es-ES" sz="6000" b="0" strike="noStrike" spc="-1" dirty="0">
              <a:solidFill>
                <a:schemeClr val="bg1"/>
              </a:solidFill>
              <a:latin typeface="Arial"/>
            </a:endParaRPr>
          </a:p>
          <a:p>
            <a:pPr>
              <a:lnSpc>
                <a:spcPct val="115000"/>
              </a:lnSpc>
              <a:spcBef>
                <a:spcPts val="1199"/>
              </a:spcBef>
              <a:spcAft>
                <a:spcPts val="1199"/>
              </a:spcAft>
              <a:buNone/>
              <a:tabLst>
                <a:tab pos="0" algn="l"/>
              </a:tabLst>
            </a:pPr>
            <a:r>
              <a:rPr lang="de-DE" sz="6000" b="1" strike="noStrike" spc="-1" dirty="0">
                <a:solidFill>
                  <a:schemeClr val="bg1"/>
                </a:solidFill>
                <a:latin typeface="Arial"/>
                <a:ea typeface="Arial"/>
              </a:rPr>
              <a:t>    							</a:t>
            </a:r>
            <a:r>
              <a:rPr lang="de-DE" sz="6000" b="0" strike="noStrike" spc="-1" dirty="0">
                <a:solidFill>
                  <a:schemeClr val="bg1"/>
                </a:solidFill>
                <a:latin typeface="Arial"/>
                <a:ea typeface="Arial"/>
              </a:rPr>
              <a:t>Metallic</a:t>
            </a:r>
            <a:r>
              <a:rPr lang="de-DE" sz="6000" b="1" strike="noStrike" spc="-1" dirty="0">
                <a:solidFill>
                  <a:schemeClr val="bg1"/>
                </a:solidFill>
                <a:latin typeface="Arial"/>
                <a:ea typeface="Arial"/>
              </a:rPr>
              <a:t>   </a:t>
            </a:r>
            <a:r>
              <a:rPr lang="de-DE" sz="6000" b="0" strike="noStrike" spc="-1" dirty="0">
                <a:solidFill>
                  <a:schemeClr val="bg1"/>
                </a:solidFill>
                <a:latin typeface="Arial"/>
                <a:ea typeface="Arial"/>
              </a:rPr>
              <a:t> /     </a:t>
            </a:r>
            <a:r>
              <a:rPr lang="de-DE" sz="6000" b="1" strike="noStrike" spc="-1" dirty="0">
                <a:solidFill>
                  <a:schemeClr val="bg1"/>
                </a:solidFill>
                <a:latin typeface="Arial"/>
                <a:ea typeface="Arial"/>
              </a:rPr>
              <a:t>  </a:t>
            </a:r>
            <a:r>
              <a:rPr lang="de-DE" sz="6000" b="0" strike="noStrike" spc="-1" dirty="0">
                <a:solidFill>
                  <a:schemeClr val="bg1"/>
                </a:solidFill>
                <a:latin typeface="Arial"/>
                <a:ea typeface="Arial"/>
              </a:rPr>
              <a:t>1.00</a:t>
            </a:r>
            <a:endParaRPr lang="es-ES" sz="6000" b="0" strike="noStrike" spc="-1" dirty="0">
              <a:solidFill>
                <a:schemeClr val="bg1"/>
              </a:solidFill>
              <a:latin typeface="Arial"/>
            </a:endParaRPr>
          </a:p>
        </p:txBody>
      </p:sp>
      <p:pic>
        <p:nvPicPr>
          <p:cNvPr id="329" name="Google Shape;364;p31"/>
          <p:cNvPicPr/>
          <p:nvPr/>
        </p:nvPicPr>
        <p:blipFill>
          <a:blip r:embed="rId4"/>
          <a:srcRect l="43739" t="57053" r="37823" b="24413"/>
          <a:stretch/>
        </p:blipFill>
        <p:spPr>
          <a:xfrm>
            <a:off x="5400000" y="5366520"/>
            <a:ext cx="4901760" cy="5073480"/>
          </a:xfrm>
          <a:prstGeom prst="rect">
            <a:avLst/>
          </a:prstGeom>
          <a:ln w="0">
            <a:noFill/>
          </a:ln>
        </p:spPr>
      </p:pic>
      <p:sp>
        <p:nvSpPr>
          <p:cNvPr id="2" name="CustomShape 2">
            <a:extLst>
              <a:ext uri="{FF2B5EF4-FFF2-40B4-BE49-F238E27FC236}">
                <a16:creationId xmlns:a16="http://schemas.microsoft.com/office/drawing/2014/main" id="{D02A99E8-B928-2C88-7D60-2878B27FABD1}"/>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3" name="Google Shape;134;p17">
            <a:extLst>
              <a:ext uri="{FF2B5EF4-FFF2-40B4-BE49-F238E27FC236}">
                <a16:creationId xmlns:a16="http://schemas.microsoft.com/office/drawing/2014/main" id="{B5BDFD48-AFB2-1B93-D6A6-8408870E1B9B}"/>
              </a:ext>
            </a:extLst>
          </p:cNvPr>
          <p:cNvPicPr/>
          <p:nvPr/>
        </p:nvPicPr>
        <p:blipFill>
          <a:blip r:embed="rId5"/>
          <a:stretch/>
        </p:blipFill>
        <p:spPr>
          <a:xfrm>
            <a:off x="16428467" y="12538075"/>
            <a:ext cx="2566499" cy="811625"/>
          </a:xfrm>
          <a:prstGeom prst="rect">
            <a:avLst/>
          </a:prstGeom>
          <a:ln w="0">
            <a:noFill/>
          </a:ln>
        </p:spPr>
      </p:pic>
      <p:pic>
        <p:nvPicPr>
          <p:cNvPr id="4" name="Google Shape;135;p17">
            <a:extLst>
              <a:ext uri="{FF2B5EF4-FFF2-40B4-BE49-F238E27FC236}">
                <a16:creationId xmlns:a16="http://schemas.microsoft.com/office/drawing/2014/main" id="{77866C10-F421-5834-088D-9B8F1C92E2B0}"/>
              </a:ext>
            </a:extLst>
          </p:cNvPr>
          <p:cNvPicPr/>
          <p:nvPr/>
        </p:nvPicPr>
        <p:blipFill rotWithShape="1">
          <a:blip r:embed="rId6"/>
          <a:srcRect t="24882"/>
          <a:stretch/>
        </p:blipFill>
        <p:spPr>
          <a:xfrm>
            <a:off x="13377998" y="12435480"/>
            <a:ext cx="3097973" cy="1104697"/>
          </a:xfrm>
          <a:prstGeom prst="rect">
            <a:avLst/>
          </a:prstGeom>
          <a:ln w="0">
            <a:noFill/>
          </a:ln>
        </p:spPr>
      </p:pic>
      <p:pic>
        <p:nvPicPr>
          <p:cNvPr id="5" name="Picture 4">
            <a:extLst>
              <a:ext uri="{FF2B5EF4-FFF2-40B4-BE49-F238E27FC236}">
                <a16:creationId xmlns:a16="http://schemas.microsoft.com/office/drawing/2014/main" id="{20FEFD62-F785-8E93-58FD-0F79D607882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CustomShape 1"/>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Our Framework: Training Dataset [DLC*22]</a:t>
            </a:r>
            <a:endParaRPr lang="es-ES" sz="7600" b="0" strike="noStrike" spc="-1">
              <a:latin typeface="Arial"/>
            </a:endParaRPr>
          </a:p>
        </p:txBody>
      </p:sp>
      <p:sp>
        <p:nvSpPr>
          <p:cNvPr id="315"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286A52F3-9F55-461A-9172-7C9A3A4BA8D8}" type="slidenum">
              <a:rPr lang="de-DE" sz="2800" b="0" strike="noStrike" spc="-1">
                <a:solidFill>
                  <a:srgbClr val="888888"/>
                </a:solidFill>
                <a:latin typeface="Source Sans 3 SemiBold"/>
                <a:ea typeface="Source Sans 3 SemiBold"/>
              </a:rPr>
              <a:t>26</a:t>
            </a:fld>
            <a:endParaRPr lang="es-ES" sz="2800" b="0" strike="noStrike" spc="-1">
              <a:latin typeface="Arial"/>
            </a:endParaRPr>
          </a:p>
        </p:txBody>
      </p:sp>
      <p:pic>
        <p:nvPicPr>
          <p:cNvPr id="318" name="Google Shape;353;p31"/>
          <p:cNvPicPr/>
          <p:nvPr/>
        </p:nvPicPr>
        <p:blipFill>
          <a:blip r:embed="rId2"/>
          <a:srcRect l="6548" b="69321"/>
          <a:stretch/>
        </p:blipFill>
        <p:spPr>
          <a:xfrm>
            <a:off x="2800800" y="3842640"/>
            <a:ext cx="8524440" cy="2446560"/>
          </a:xfrm>
          <a:prstGeom prst="rect">
            <a:avLst/>
          </a:prstGeom>
          <a:ln w="0">
            <a:noFill/>
          </a:ln>
        </p:spPr>
      </p:pic>
      <p:pic>
        <p:nvPicPr>
          <p:cNvPr id="319" name="Google Shape;354;p31"/>
          <p:cNvPicPr/>
          <p:nvPr/>
        </p:nvPicPr>
        <p:blipFill>
          <a:blip r:embed="rId2"/>
          <a:srcRect l="6548" t="30243"/>
          <a:stretch/>
        </p:blipFill>
        <p:spPr>
          <a:xfrm>
            <a:off x="3381840" y="7145280"/>
            <a:ext cx="7652880" cy="5001840"/>
          </a:xfrm>
          <a:prstGeom prst="rect">
            <a:avLst/>
          </a:prstGeom>
          <a:ln w="0">
            <a:noFill/>
          </a:ln>
        </p:spPr>
      </p:pic>
      <p:sp>
        <p:nvSpPr>
          <p:cNvPr id="320" name="CustomShape 4"/>
          <p:cNvSpPr/>
          <p:nvPr/>
        </p:nvSpPr>
        <p:spPr>
          <a:xfrm>
            <a:off x="5126760" y="3044160"/>
            <a:ext cx="4162320" cy="76176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3800" b="1" strike="noStrike" spc="-1">
                <a:solidFill>
                  <a:srgbClr val="073763"/>
                </a:solidFill>
                <a:latin typeface="Arial"/>
                <a:ea typeface="Arial"/>
              </a:rPr>
              <a:t>7 Illuminations</a:t>
            </a:r>
            <a:endParaRPr lang="es-ES" sz="3800" b="0" strike="noStrike" spc="-1">
              <a:latin typeface="Arial"/>
            </a:endParaRPr>
          </a:p>
        </p:txBody>
      </p:sp>
      <p:sp>
        <p:nvSpPr>
          <p:cNvPr id="321" name="CustomShape 5"/>
          <p:cNvSpPr/>
          <p:nvPr/>
        </p:nvSpPr>
        <p:spPr>
          <a:xfrm>
            <a:off x="4981680" y="6333840"/>
            <a:ext cx="4162320" cy="76176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3800" b="1" strike="noStrike" spc="-1">
                <a:solidFill>
                  <a:srgbClr val="073763"/>
                </a:solidFill>
                <a:latin typeface="Arial"/>
                <a:ea typeface="Arial"/>
              </a:rPr>
              <a:t>13 Geometries</a:t>
            </a:r>
            <a:endParaRPr lang="es-ES" sz="3800" b="0" strike="noStrike" spc="-1">
              <a:latin typeface="Arial"/>
            </a:endParaRPr>
          </a:p>
        </p:txBody>
      </p:sp>
      <p:sp>
        <p:nvSpPr>
          <p:cNvPr id="322" name="CustomShape 6"/>
          <p:cNvSpPr/>
          <p:nvPr/>
        </p:nvSpPr>
        <p:spPr>
          <a:xfrm>
            <a:off x="4709520" y="10466280"/>
            <a:ext cx="6615720" cy="1680840"/>
          </a:xfrm>
          <a:prstGeom prst="rect">
            <a:avLst/>
          </a:prstGeom>
          <a:solidFill>
            <a:srgbClr val="FFFFFF"/>
          </a:solidFill>
          <a:ln w="0">
            <a:noFill/>
          </a:ln>
        </p:spPr>
        <p:style>
          <a:lnRef idx="0">
            <a:scrgbClr r="0" g="0" b="0"/>
          </a:lnRef>
          <a:fillRef idx="0">
            <a:scrgbClr r="0" g="0" b="0"/>
          </a:fillRef>
          <a:effectRef idx="0">
            <a:scrgbClr r="0" g="0" b="0"/>
          </a:effectRef>
          <a:fontRef idx="minor"/>
        </p:style>
      </p:sp>
      <p:pic>
        <p:nvPicPr>
          <p:cNvPr id="323" name="Google Shape;358;p31"/>
          <p:cNvPicPr/>
          <p:nvPr/>
        </p:nvPicPr>
        <p:blipFill>
          <a:blip r:embed="rId2"/>
          <a:srcRect l="24500" t="80194"/>
          <a:stretch/>
        </p:blipFill>
        <p:spPr>
          <a:xfrm>
            <a:off x="11823120" y="4229280"/>
            <a:ext cx="9007920" cy="2059920"/>
          </a:xfrm>
          <a:prstGeom prst="rect">
            <a:avLst/>
          </a:prstGeom>
          <a:ln w="0">
            <a:noFill/>
          </a:ln>
        </p:spPr>
      </p:pic>
      <p:sp>
        <p:nvSpPr>
          <p:cNvPr id="324" name="CustomShape 7"/>
          <p:cNvSpPr/>
          <p:nvPr/>
        </p:nvSpPr>
        <p:spPr>
          <a:xfrm>
            <a:off x="14245920" y="3044160"/>
            <a:ext cx="4162320" cy="76176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3800" b="1" strike="noStrike" spc="-1">
                <a:solidFill>
                  <a:srgbClr val="073763"/>
                </a:solidFill>
                <a:latin typeface="Arial"/>
                <a:ea typeface="Arial"/>
              </a:rPr>
              <a:t>5 Viewpoints</a:t>
            </a:r>
            <a:endParaRPr lang="es-ES" sz="3800" b="0" strike="noStrike" spc="-1">
              <a:latin typeface="Arial"/>
            </a:endParaRPr>
          </a:p>
        </p:txBody>
      </p:sp>
      <p:sp>
        <p:nvSpPr>
          <p:cNvPr id="325" name="CustomShape 8"/>
          <p:cNvSpPr/>
          <p:nvPr/>
        </p:nvSpPr>
        <p:spPr>
          <a:xfrm>
            <a:off x="13148640" y="6333840"/>
            <a:ext cx="6429600" cy="76176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3800" b="1" strike="noStrike" spc="-1">
                <a:solidFill>
                  <a:srgbClr val="073763"/>
                </a:solidFill>
                <a:latin typeface="Arial"/>
                <a:ea typeface="Arial"/>
              </a:rPr>
              <a:t>100 Materials (from MERL)</a:t>
            </a:r>
            <a:endParaRPr lang="es-ES" sz="3800" b="0" strike="noStrike" spc="-1">
              <a:latin typeface="Arial"/>
            </a:endParaRPr>
          </a:p>
        </p:txBody>
      </p:sp>
      <p:pic>
        <p:nvPicPr>
          <p:cNvPr id="326" name="Google Shape;361;p31"/>
          <p:cNvPicPr/>
          <p:nvPr/>
        </p:nvPicPr>
        <p:blipFill>
          <a:blip r:embed="rId3"/>
          <a:stretch/>
        </p:blipFill>
        <p:spPr>
          <a:xfrm>
            <a:off x="14076360" y="7383240"/>
            <a:ext cx="4501440" cy="4643280"/>
          </a:xfrm>
          <a:prstGeom prst="rect">
            <a:avLst/>
          </a:prstGeom>
          <a:ln w="0">
            <a:noFill/>
          </a:ln>
        </p:spPr>
      </p:pic>
      <p:sp>
        <p:nvSpPr>
          <p:cNvPr id="327" name="CustomShape 9"/>
          <p:cNvSpPr/>
          <p:nvPr/>
        </p:nvSpPr>
        <p:spPr>
          <a:xfrm>
            <a:off x="2277360" y="2701080"/>
            <a:ext cx="18838800" cy="9514800"/>
          </a:xfrm>
          <a:prstGeom prst="rect">
            <a:avLst/>
          </a:prstGeom>
          <a:solidFill>
            <a:srgbClr val="FFFFFF">
              <a:alpha val="75000"/>
            </a:srgbClr>
          </a:solidFill>
          <a:ln w="0">
            <a:noFill/>
          </a:ln>
        </p:spPr>
        <p:style>
          <a:lnRef idx="0">
            <a:scrgbClr r="0" g="0" b="0"/>
          </a:lnRef>
          <a:fillRef idx="0">
            <a:scrgbClr r="0" g="0" b="0"/>
          </a:fillRef>
          <a:effectRef idx="0">
            <a:scrgbClr r="0" g="0" b="0"/>
          </a:effectRef>
          <a:fontRef idx="minor"/>
        </p:style>
      </p:sp>
      <p:sp>
        <p:nvSpPr>
          <p:cNvPr id="328" name="CustomShape 10"/>
          <p:cNvSpPr/>
          <p:nvPr/>
        </p:nvSpPr>
        <p:spPr>
          <a:xfrm>
            <a:off x="5400000" y="5400000"/>
            <a:ext cx="14933520" cy="504000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15000"/>
              </a:lnSpc>
              <a:buNone/>
              <a:tabLst>
                <a:tab pos="0" algn="l"/>
              </a:tabLst>
            </a:pPr>
            <a:r>
              <a:rPr lang="de-DE" sz="6000" b="1" strike="noStrike" spc="-1" dirty="0">
                <a:solidFill>
                  <a:srgbClr val="073763"/>
                </a:solidFill>
                <a:latin typeface="Arial"/>
                <a:ea typeface="Arial"/>
              </a:rPr>
              <a:t>						45 500 Total Images</a:t>
            </a:r>
            <a:endParaRPr lang="es-ES" sz="6000" b="0" strike="noStrike" spc="-1" dirty="0">
              <a:latin typeface="Arial"/>
            </a:endParaRPr>
          </a:p>
          <a:p>
            <a:pPr algn="ctr">
              <a:lnSpc>
                <a:spcPct val="115000"/>
              </a:lnSpc>
              <a:buNone/>
              <a:tabLst>
                <a:tab pos="0" algn="l"/>
              </a:tabLst>
            </a:pPr>
            <a:r>
              <a:rPr lang="de-DE" sz="6000" b="1" strike="noStrike" spc="-1" dirty="0">
                <a:solidFill>
                  <a:srgbClr val="073763"/>
                </a:solidFill>
                <a:latin typeface="Arial"/>
                <a:ea typeface="Arial"/>
              </a:rPr>
              <a:t>						       </a:t>
            </a:r>
            <a:r>
              <a:rPr lang="de-DE" sz="6000" b="0" strike="noStrike" spc="-1" dirty="0">
                <a:solidFill>
                  <a:srgbClr val="073763"/>
                </a:solidFill>
                <a:latin typeface="Arial"/>
                <a:ea typeface="Arial"/>
              </a:rPr>
              <a:t>Attribute    /    Value (att</a:t>
            </a:r>
            <a:r>
              <a:rPr lang="de-DE" sz="6000" b="0" strike="noStrike" spc="-1" baseline="-25000" dirty="0">
                <a:solidFill>
                  <a:srgbClr val="073763"/>
                </a:solidFill>
                <a:latin typeface="Arial"/>
                <a:ea typeface="Arial"/>
              </a:rPr>
              <a:t>s</a:t>
            </a:r>
            <a:r>
              <a:rPr lang="de-DE" sz="6000" b="0" strike="noStrike" spc="-1" dirty="0">
                <a:solidFill>
                  <a:srgbClr val="073763"/>
                </a:solidFill>
                <a:latin typeface="Arial"/>
                <a:ea typeface="Arial"/>
              </a:rPr>
              <a:t>)</a:t>
            </a:r>
            <a:endParaRPr lang="es-ES" sz="6000" b="0" strike="noStrike" spc="-1" dirty="0">
              <a:latin typeface="Arial"/>
            </a:endParaRPr>
          </a:p>
          <a:p>
            <a:pPr>
              <a:lnSpc>
                <a:spcPct val="115000"/>
              </a:lnSpc>
              <a:spcBef>
                <a:spcPts val="1199"/>
              </a:spcBef>
              <a:buNone/>
              <a:tabLst>
                <a:tab pos="0" algn="l"/>
              </a:tabLst>
            </a:pPr>
            <a:r>
              <a:rPr lang="de-DE" sz="6000" b="1" strike="noStrike" spc="-1" dirty="0">
                <a:solidFill>
                  <a:srgbClr val="073763"/>
                </a:solidFill>
                <a:latin typeface="Arial"/>
                <a:ea typeface="Arial"/>
              </a:rPr>
              <a:t>                   			</a:t>
            </a:r>
            <a:r>
              <a:rPr lang="de-DE" sz="6000" b="0" strike="noStrike" spc="-1" dirty="0">
                <a:solidFill>
                  <a:srgbClr val="073763"/>
                </a:solidFill>
                <a:latin typeface="Arial"/>
                <a:ea typeface="Arial"/>
              </a:rPr>
              <a:t>Glossy</a:t>
            </a:r>
            <a:r>
              <a:rPr lang="de-DE" sz="6000" b="1" strike="noStrike" spc="-1" dirty="0">
                <a:solidFill>
                  <a:srgbClr val="073763"/>
                </a:solidFill>
                <a:latin typeface="Arial"/>
                <a:ea typeface="Arial"/>
              </a:rPr>
              <a:t>     </a:t>
            </a:r>
            <a:r>
              <a:rPr lang="de-DE" sz="6000" b="0" strike="noStrike" spc="-1" dirty="0">
                <a:solidFill>
                  <a:srgbClr val="073763"/>
                </a:solidFill>
                <a:latin typeface="Arial"/>
                <a:ea typeface="Arial"/>
              </a:rPr>
              <a:t>/ </a:t>
            </a:r>
            <a:r>
              <a:rPr lang="de-DE" sz="6000" b="1" strike="noStrike" spc="-1" dirty="0">
                <a:solidFill>
                  <a:srgbClr val="073763"/>
                </a:solidFill>
                <a:latin typeface="Arial"/>
                <a:ea typeface="Arial"/>
              </a:rPr>
              <a:t>      </a:t>
            </a:r>
            <a:r>
              <a:rPr lang="de-DE" sz="6000" b="0" strike="noStrike" spc="-1" dirty="0">
                <a:solidFill>
                  <a:srgbClr val="073763"/>
                </a:solidFill>
                <a:latin typeface="Arial"/>
                <a:ea typeface="Arial"/>
              </a:rPr>
              <a:t>0.75</a:t>
            </a:r>
            <a:endParaRPr lang="es-ES" sz="6000" b="0" strike="noStrike" spc="-1" dirty="0">
              <a:latin typeface="Arial"/>
            </a:endParaRPr>
          </a:p>
          <a:p>
            <a:pPr>
              <a:lnSpc>
                <a:spcPct val="115000"/>
              </a:lnSpc>
              <a:spcBef>
                <a:spcPts val="1199"/>
              </a:spcBef>
              <a:spcAft>
                <a:spcPts val="1199"/>
              </a:spcAft>
              <a:buNone/>
              <a:tabLst>
                <a:tab pos="0" algn="l"/>
              </a:tabLst>
            </a:pPr>
            <a:r>
              <a:rPr lang="de-DE" sz="6000" b="1" strike="noStrike" spc="-1" dirty="0">
                <a:solidFill>
                  <a:srgbClr val="073763"/>
                </a:solidFill>
                <a:latin typeface="Arial"/>
                <a:ea typeface="Arial"/>
              </a:rPr>
              <a:t>    							</a:t>
            </a:r>
            <a:r>
              <a:rPr lang="de-DE" sz="6000" b="0" strike="noStrike" spc="-1" dirty="0">
                <a:solidFill>
                  <a:srgbClr val="073763"/>
                </a:solidFill>
                <a:latin typeface="Arial"/>
                <a:ea typeface="Arial"/>
              </a:rPr>
              <a:t>Metallic</a:t>
            </a:r>
            <a:r>
              <a:rPr lang="de-DE" sz="6000" b="1" strike="noStrike" spc="-1" dirty="0">
                <a:solidFill>
                  <a:srgbClr val="073763"/>
                </a:solidFill>
                <a:latin typeface="Arial"/>
                <a:ea typeface="Arial"/>
              </a:rPr>
              <a:t>   </a:t>
            </a:r>
            <a:r>
              <a:rPr lang="de-DE" sz="6000" b="0" strike="noStrike" spc="-1" dirty="0">
                <a:solidFill>
                  <a:srgbClr val="073763"/>
                </a:solidFill>
                <a:latin typeface="Arial"/>
                <a:ea typeface="Arial"/>
              </a:rPr>
              <a:t> /     </a:t>
            </a:r>
            <a:r>
              <a:rPr lang="de-DE" sz="6000" b="1" strike="noStrike" spc="-1" dirty="0">
                <a:solidFill>
                  <a:srgbClr val="073763"/>
                </a:solidFill>
                <a:latin typeface="Arial"/>
                <a:ea typeface="Arial"/>
              </a:rPr>
              <a:t>  </a:t>
            </a:r>
            <a:r>
              <a:rPr lang="de-DE" sz="6000" b="0" strike="noStrike" spc="-1" dirty="0">
                <a:solidFill>
                  <a:srgbClr val="073763"/>
                </a:solidFill>
                <a:latin typeface="Arial"/>
                <a:ea typeface="Arial"/>
              </a:rPr>
              <a:t>1.00</a:t>
            </a:r>
            <a:endParaRPr lang="es-ES" sz="6000" b="0" strike="noStrike" spc="-1" dirty="0">
              <a:latin typeface="Arial"/>
            </a:endParaRPr>
          </a:p>
        </p:txBody>
      </p:sp>
      <p:pic>
        <p:nvPicPr>
          <p:cNvPr id="329" name="Google Shape;364;p31"/>
          <p:cNvPicPr/>
          <p:nvPr/>
        </p:nvPicPr>
        <p:blipFill>
          <a:blip r:embed="rId4"/>
          <a:srcRect l="43739" t="57053" r="37823" b="24413"/>
          <a:stretch/>
        </p:blipFill>
        <p:spPr>
          <a:xfrm>
            <a:off x="5400000" y="5366520"/>
            <a:ext cx="4901760" cy="5073480"/>
          </a:xfrm>
          <a:prstGeom prst="rect">
            <a:avLst/>
          </a:prstGeom>
          <a:ln w="0">
            <a:noFill/>
          </a:ln>
        </p:spPr>
      </p:pic>
      <p:sp>
        <p:nvSpPr>
          <p:cNvPr id="2" name="CustomShape 2">
            <a:extLst>
              <a:ext uri="{FF2B5EF4-FFF2-40B4-BE49-F238E27FC236}">
                <a16:creationId xmlns:a16="http://schemas.microsoft.com/office/drawing/2014/main" id="{20E41FF7-7ABB-5119-1E9D-5198782027D5}"/>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3" name="Google Shape;134;p17">
            <a:extLst>
              <a:ext uri="{FF2B5EF4-FFF2-40B4-BE49-F238E27FC236}">
                <a16:creationId xmlns:a16="http://schemas.microsoft.com/office/drawing/2014/main" id="{3C03CA09-FAFB-5E6F-B054-779AEFE63AA3}"/>
              </a:ext>
            </a:extLst>
          </p:cNvPr>
          <p:cNvPicPr/>
          <p:nvPr/>
        </p:nvPicPr>
        <p:blipFill>
          <a:blip r:embed="rId5"/>
          <a:stretch/>
        </p:blipFill>
        <p:spPr>
          <a:xfrm>
            <a:off x="16428467" y="12538075"/>
            <a:ext cx="2566499" cy="811625"/>
          </a:xfrm>
          <a:prstGeom prst="rect">
            <a:avLst/>
          </a:prstGeom>
          <a:ln w="0">
            <a:noFill/>
          </a:ln>
        </p:spPr>
      </p:pic>
      <p:pic>
        <p:nvPicPr>
          <p:cNvPr id="4" name="Google Shape;135;p17">
            <a:extLst>
              <a:ext uri="{FF2B5EF4-FFF2-40B4-BE49-F238E27FC236}">
                <a16:creationId xmlns:a16="http://schemas.microsoft.com/office/drawing/2014/main" id="{425C6E84-1F52-27D4-46A1-11C0A1773E8C}"/>
              </a:ext>
            </a:extLst>
          </p:cNvPr>
          <p:cNvPicPr/>
          <p:nvPr/>
        </p:nvPicPr>
        <p:blipFill rotWithShape="1">
          <a:blip r:embed="rId6"/>
          <a:srcRect t="24882"/>
          <a:stretch/>
        </p:blipFill>
        <p:spPr>
          <a:xfrm>
            <a:off x="13377998" y="12435480"/>
            <a:ext cx="3097973" cy="1104697"/>
          </a:xfrm>
          <a:prstGeom prst="rect">
            <a:avLst/>
          </a:prstGeom>
          <a:ln w="0">
            <a:noFill/>
          </a:ln>
        </p:spPr>
      </p:pic>
      <p:pic>
        <p:nvPicPr>
          <p:cNvPr id="5" name="Picture 4">
            <a:extLst>
              <a:ext uri="{FF2B5EF4-FFF2-40B4-BE49-F238E27FC236}">
                <a16:creationId xmlns:a16="http://schemas.microsoft.com/office/drawing/2014/main" id="{FF314F5A-B04C-77FF-96CF-6CB7BC2F15E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45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CustomShape 1"/>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Our Framework: Training Scheme</a:t>
            </a:r>
            <a:endParaRPr lang="es-ES" sz="7600" b="0" strike="noStrike" spc="-1">
              <a:latin typeface="Arial"/>
            </a:endParaRPr>
          </a:p>
        </p:txBody>
      </p:sp>
      <p:sp>
        <p:nvSpPr>
          <p:cNvPr id="332"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29497ED2-E57B-40AF-9E2F-B1CB26B2FB4C}" type="slidenum">
              <a:rPr lang="de-DE" sz="2800" b="0" strike="noStrike" spc="-1">
                <a:solidFill>
                  <a:srgbClr val="888888"/>
                </a:solidFill>
                <a:latin typeface="Source Sans 3 SemiBold"/>
                <a:ea typeface="Source Sans 3 SemiBold"/>
              </a:rPr>
              <a:t>27</a:t>
            </a:fld>
            <a:endParaRPr lang="es-ES" sz="2800" b="0" strike="noStrike" spc="-1">
              <a:latin typeface="Arial"/>
            </a:endParaRPr>
          </a:p>
        </p:txBody>
      </p:sp>
      <p:pic>
        <p:nvPicPr>
          <p:cNvPr id="335" name="Google Shape;375;p32"/>
          <p:cNvPicPr/>
          <p:nvPr/>
        </p:nvPicPr>
        <p:blipFill>
          <a:blip r:embed="rId3"/>
          <a:stretch/>
        </p:blipFill>
        <p:spPr>
          <a:xfrm>
            <a:off x="11764800" y="4344120"/>
            <a:ext cx="12187800" cy="7323120"/>
          </a:xfrm>
          <a:prstGeom prst="rect">
            <a:avLst/>
          </a:prstGeom>
          <a:ln w="0">
            <a:noFill/>
          </a:ln>
        </p:spPr>
      </p:pic>
      <p:sp>
        <p:nvSpPr>
          <p:cNvPr id="336" name="CustomShape 4"/>
          <p:cNvSpPr/>
          <p:nvPr/>
        </p:nvSpPr>
        <p:spPr>
          <a:xfrm>
            <a:off x="1676520" y="3651120"/>
            <a:ext cx="11596320" cy="5654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marL="228600" indent="-430200">
              <a:lnSpc>
                <a:spcPct val="90000"/>
              </a:lnSpc>
              <a:spcBef>
                <a:spcPts val="1001"/>
              </a:spcBef>
              <a:buClr>
                <a:srgbClr val="0B5394"/>
              </a:buClr>
              <a:buFont typeface="Arial"/>
              <a:buChar char="•"/>
            </a:pPr>
            <a:r>
              <a:rPr lang="de-DE" sz="4800" b="1" strike="noStrike" spc="-1" dirty="0">
                <a:solidFill>
                  <a:srgbClr val="0B5394"/>
                </a:solidFill>
                <a:latin typeface="Calibri"/>
                <a:ea typeface="Calibri"/>
              </a:rPr>
              <a:t>Adversarial losses: </a:t>
            </a:r>
            <a:endParaRPr lang="es-ES" sz="4800" b="0" strike="noStrike" spc="-1" dirty="0">
              <a:latin typeface="Arial"/>
            </a:endParaRPr>
          </a:p>
          <a:p>
            <a:pPr marL="685800" lvl="1" indent="-455760">
              <a:lnSpc>
                <a:spcPct val="90000"/>
              </a:lnSpc>
              <a:spcBef>
                <a:spcPts val="499"/>
              </a:spcBef>
              <a:buClr>
                <a:srgbClr val="0B5394"/>
              </a:buClr>
              <a:buFont typeface="Arial"/>
              <a:buChar char="•"/>
            </a:pPr>
            <a:r>
              <a:rPr lang="de-DE" sz="4800" b="0" strike="noStrike" spc="-1" dirty="0">
                <a:solidFill>
                  <a:srgbClr val="0B5394"/>
                </a:solidFill>
                <a:latin typeface="Calibri"/>
                <a:ea typeface="Calibri"/>
              </a:rPr>
              <a:t>WGAN</a:t>
            </a:r>
            <a:endParaRPr lang="es-ES" sz="4800" b="0" strike="noStrike" spc="-1" dirty="0">
              <a:latin typeface="Arial"/>
            </a:endParaRPr>
          </a:p>
          <a:p>
            <a:pPr marL="685800" indent="-74880">
              <a:lnSpc>
                <a:spcPct val="90000"/>
              </a:lnSpc>
              <a:spcBef>
                <a:spcPts val="499"/>
              </a:spcBef>
              <a:buNone/>
              <a:tabLst>
                <a:tab pos="0" algn="l"/>
              </a:tabLst>
            </a:pPr>
            <a:endParaRPr lang="es-ES" sz="4800" b="0" strike="noStrike" spc="-1" dirty="0">
              <a:latin typeface="Arial"/>
            </a:endParaRPr>
          </a:p>
        </p:txBody>
      </p:sp>
      <p:sp>
        <p:nvSpPr>
          <p:cNvPr id="337" name="CustomShape 5"/>
          <p:cNvSpPr/>
          <p:nvPr/>
        </p:nvSpPr>
        <p:spPr>
          <a:xfrm>
            <a:off x="13475520" y="4246560"/>
            <a:ext cx="7999560" cy="1909080"/>
          </a:xfrm>
          <a:prstGeom prst="rect">
            <a:avLst/>
          </a:prstGeom>
          <a:solidFill>
            <a:srgbClr val="FFFFFF"/>
          </a:solidFill>
          <a:ln w="0">
            <a:noFill/>
          </a:ln>
        </p:spPr>
        <p:style>
          <a:lnRef idx="0">
            <a:scrgbClr r="0" g="0" b="0"/>
          </a:lnRef>
          <a:fillRef idx="0">
            <a:scrgbClr r="0" g="0" b="0"/>
          </a:fillRef>
          <a:effectRef idx="0">
            <a:scrgbClr r="0" g="0" b="0"/>
          </a:effectRef>
          <a:fontRef idx="minor"/>
        </p:style>
      </p:sp>
      <p:sp>
        <p:nvSpPr>
          <p:cNvPr id="338" name="CustomShape 6"/>
          <p:cNvSpPr/>
          <p:nvPr/>
        </p:nvSpPr>
        <p:spPr>
          <a:xfrm>
            <a:off x="18270000" y="5524920"/>
            <a:ext cx="3004920" cy="1909080"/>
          </a:xfrm>
          <a:prstGeom prst="rect">
            <a:avLst/>
          </a:prstGeom>
          <a:solidFill>
            <a:srgbClr val="FFFFFF"/>
          </a:solidFill>
          <a:ln w="0">
            <a:noFill/>
          </a:ln>
        </p:spPr>
        <p:style>
          <a:lnRef idx="0">
            <a:scrgbClr r="0" g="0" b="0"/>
          </a:lnRef>
          <a:fillRef idx="0">
            <a:scrgbClr r="0" g="0" b="0"/>
          </a:fillRef>
          <a:effectRef idx="0">
            <a:scrgbClr r="0" g="0" b="0"/>
          </a:effectRef>
          <a:fontRef idx="minor"/>
        </p:style>
      </p:sp>
      <p:sp>
        <p:nvSpPr>
          <p:cNvPr id="339" name="CustomShape 7"/>
          <p:cNvSpPr/>
          <p:nvPr/>
        </p:nvSpPr>
        <p:spPr>
          <a:xfrm>
            <a:off x="16139520" y="10801080"/>
            <a:ext cx="7471440" cy="345960"/>
          </a:xfrm>
          <a:prstGeom prst="rect">
            <a:avLst/>
          </a:prstGeom>
          <a:solidFill>
            <a:srgbClr val="FFFFFF"/>
          </a:solidFill>
          <a:ln w="0">
            <a:noFill/>
          </a:ln>
        </p:spPr>
        <p:style>
          <a:lnRef idx="0">
            <a:scrgbClr r="0" g="0" b="0"/>
          </a:lnRef>
          <a:fillRef idx="0">
            <a:scrgbClr r="0" g="0" b="0"/>
          </a:fillRef>
          <a:effectRef idx="0">
            <a:scrgbClr r="0" g="0" b="0"/>
          </a:effectRef>
          <a:fontRef idx="minor"/>
        </p:style>
      </p:sp>
      <p:sp>
        <p:nvSpPr>
          <p:cNvPr id="340" name="CustomShape 8"/>
          <p:cNvSpPr/>
          <p:nvPr/>
        </p:nvSpPr>
        <p:spPr>
          <a:xfrm>
            <a:off x="21625200" y="9243360"/>
            <a:ext cx="2291400" cy="1964160"/>
          </a:xfrm>
          <a:prstGeom prst="rect">
            <a:avLst/>
          </a:prstGeom>
          <a:solidFill>
            <a:srgbClr val="FFFFFF"/>
          </a:solidFill>
          <a:ln w="0">
            <a:noFill/>
          </a:ln>
        </p:spPr>
        <p:style>
          <a:lnRef idx="0">
            <a:scrgbClr r="0" g="0" b="0"/>
          </a:lnRef>
          <a:fillRef idx="0">
            <a:scrgbClr r="0" g="0" b="0"/>
          </a:fillRef>
          <a:effectRef idx="0">
            <a:scrgbClr r="0" g="0" b="0"/>
          </a:effectRef>
          <a:fontRef idx="minor"/>
        </p:style>
      </p:sp>
      <p:sp>
        <p:nvSpPr>
          <p:cNvPr id="341" name="CustomShape 9"/>
          <p:cNvSpPr/>
          <p:nvPr/>
        </p:nvSpPr>
        <p:spPr>
          <a:xfrm>
            <a:off x="10267200" y="9548640"/>
            <a:ext cx="7999560" cy="2476440"/>
          </a:xfrm>
          <a:prstGeom prst="rect">
            <a:avLst/>
          </a:prstGeom>
          <a:solidFill>
            <a:srgbClr val="FFFFFF"/>
          </a:solidFill>
          <a:ln w="0">
            <a:noFill/>
          </a:ln>
        </p:spPr>
        <p:style>
          <a:lnRef idx="0">
            <a:scrgbClr r="0" g="0" b="0"/>
          </a:lnRef>
          <a:fillRef idx="0">
            <a:scrgbClr r="0" g="0" b="0"/>
          </a:fillRef>
          <a:effectRef idx="0">
            <a:scrgbClr r="0" g="0" b="0"/>
          </a:effectRef>
          <a:fontRef idx="minor"/>
        </p:style>
      </p:sp>
      <p:sp>
        <p:nvSpPr>
          <p:cNvPr id="2" name="CustomShape 2">
            <a:extLst>
              <a:ext uri="{FF2B5EF4-FFF2-40B4-BE49-F238E27FC236}">
                <a16:creationId xmlns:a16="http://schemas.microsoft.com/office/drawing/2014/main" id="{DA4ECF2D-6DFE-0798-1820-3443703C2ADD}"/>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3" name="Google Shape;134;p17">
            <a:extLst>
              <a:ext uri="{FF2B5EF4-FFF2-40B4-BE49-F238E27FC236}">
                <a16:creationId xmlns:a16="http://schemas.microsoft.com/office/drawing/2014/main" id="{192F0E54-DF75-0ECE-B2D0-D8823943A652}"/>
              </a:ext>
            </a:extLst>
          </p:cNvPr>
          <p:cNvPicPr/>
          <p:nvPr/>
        </p:nvPicPr>
        <p:blipFill>
          <a:blip r:embed="rId4"/>
          <a:stretch/>
        </p:blipFill>
        <p:spPr>
          <a:xfrm>
            <a:off x="16428467" y="12538075"/>
            <a:ext cx="2566499" cy="811625"/>
          </a:xfrm>
          <a:prstGeom prst="rect">
            <a:avLst/>
          </a:prstGeom>
          <a:ln w="0">
            <a:noFill/>
          </a:ln>
        </p:spPr>
      </p:pic>
      <p:pic>
        <p:nvPicPr>
          <p:cNvPr id="4" name="Google Shape;135;p17">
            <a:extLst>
              <a:ext uri="{FF2B5EF4-FFF2-40B4-BE49-F238E27FC236}">
                <a16:creationId xmlns:a16="http://schemas.microsoft.com/office/drawing/2014/main" id="{C315B82A-EF1B-79DA-AE77-4E1F2B06FDB0}"/>
              </a:ext>
            </a:extLst>
          </p:cNvPr>
          <p:cNvPicPr/>
          <p:nvPr/>
        </p:nvPicPr>
        <p:blipFill rotWithShape="1">
          <a:blip r:embed="rId5"/>
          <a:srcRect t="24882"/>
          <a:stretch/>
        </p:blipFill>
        <p:spPr>
          <a:xfrm>
            <a:off x="13377998" y="12435480"/>
            <a:ext cx="3097973" cy="1104697"/>
          </a:xfrm>
          <a:prstGeom prst="rect">
            <a:avLst/>
          </a:prstGeom>
          <a:ln w="0">
            <a:noFill/>
          </a:ln>
        </p:spPr>
      </p:pic>
      <p:pic>
        <p:nvPicPr>
          <p:cNvPr id="5" name="Picture 4">
            <a:extLst>
              <a:ext uri="{FF2B5EF4-FFF2-40B4-BE49-F238E27FC236}">
                <a16:creationId xmlns:a16="http://schemas.microsoft.com/office/drawing/2014/main" id="{423A81AE-1D2A-82CA-9115-9F8BBEF37B4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CustomShape 1"/>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Our Framework: Training Scheme</a:t>
            </a:r>
            <a:endParaRPr lang="es-ES" sz="7600" b="0" strike="noStrike" spc="-1">
              <a:latin typeface="Arial"/>
            </a:endParaRPr>
          </a:p>
        </p:txBody>
      </p:sp>
      <p:sp>
        <p:nvSpPr>
          <p:cNvPr id="344"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928EA1CD-FC0B-46EB-B50D-5FABBBAAAB87}" type="slidenum">
              <a:rPr lang="de-DE" sz="2800" b="0" strike="noStrike" spc="-1">
                <a:solidFill>
                  <a:srgbClr val="888888"/>
                </a:solidFill>
                <a:latin typeface="Source Sans 3 SemiBold"/>
                <a:ea typeface="Source Sans 3 SemiBold"/>
              </a:rPr>
              <a:t>28</a:t>
            </a:fld>
            <a:endParaRPr lang="es-ES" sz="2800" b="0" strike="noStrike" spc="-1">
              <a:latin typeface="Arial"/>
            </a:endParaRPr>
          </a:p>
        </p:txBody>
      </p:sp>
      <p:pic>
        <p:nvPicPr>
          <p:cNvPr id="347" name="Google Shape;391;p33"/>
          <p:cNvPicPr/>
          <p:nvPr/>
        </p:nvPicPr>
        <p:blipFill>
          <a:blip r:embed="rId3"/>
          <a:stretch/>
        </p:blipFill>
        <p:spPr>
          <a:xfrm>
            <a:off x="11764800" y="4344120"/>
            <a:ext cx="12187800" cy="7323120"/>
          </a:xfrm>
          <a:prstGeom prst="rect">
            <a:avLst/>
          </a:prstGeom>
          <a:ln w="0">
            <a:noFill/>
          </a:ln>
        </p:spPr>
      </p:pic>
      <p:sp>
        <p:nvSpPr>
          <p:cNvPr id="348" name="CustomShape 4"/>
          <p:cNvSpPr/>
          <p:nvPr/>
        </p:nvSpPr>
        <p:spPr>
          <a:xfrm>
            <a:off x="22269960" y="4836960"/>
            <a:ext cx="1822320" cy="2446560"/>
          </a:xfrm>
          <a:prstGeom prst="rect">
            <a:avLst/>
          </a:prstGeom>
          <a:solidFill>
            <a:srgbClr val="FFFFFF">
              <a:alpha val="75000"/>
            </a:srgbClr>
          </a:solidFill>
          <a:ln w="0">
            <a:noFill/>
          </a:ln>
        </p:spPr>
        <p:style>
          <a:lnRef idx="0">
            <a:scrgbClr r="0" g="0" b="0"/>
          </a:lnRef>
          <a:fillRef idx="0">
            <a:scrgbClr r="0" g="0" b="0"/>
          </a:fillRef>
          <a:effectRef idx="0">
            <a:scrgbClr r="0" g="0" b="0"/>
          </a:effectRef>
          <a:fontRef idx="minor"/>
        </p:style>
      </p:sp>
      <p:sp>
        <p:nvSpPr>
          <p:cNvPr id="349" name="CustomShape 5"/>
          <p:cNvSpPr/>
          <p:nvPr/>
        </p:nvSpPr>
        <p:spPr>
          <a:xfrm>
            <a:off x="1676520" y="3651120"/>
            <a:ext cx="11596320" cy="5654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marL="228600" indent="-430200">
              <a:lnSpc>
                <a:spcPct val="90000"/>
              </a:lnSpc>
              <a:spcBef>
                <a:spcPts val="1001"/>
              </a:spcBef>
              <a:buClr>
                <a:srgbClr val="0B5394"/>
              </a:buClr>
              <a:buFont typeface="Arial"/>
              <a:buChar char="•"/>
            </a:pPr>
            <a:r>
              <a:rPr lang="de-DE" sz="4800" b="1" strike="noStrike" spc="-1" dirty="0">
                <a:solidFill>
                  <a:srgbClr val="0B5394"/>
                </a:solidFill>
                <a:latin typeface="Calibri"/>
                <a:ea typeface="Calibri"/>
              </a:rPr>
              <a:t>Adversarial losses: </a:t>
            </a:r>
            <a:endParaRPr lang="es-ES" sz="4800" b="0" strike="noStrike" spc="-1" dirty="0">
              <a:latin typeface="Arial"/>
            </a:endParaRPr>
          </a:p>
          <a:p>
            <a:pPr marL="685800" lvl="1" indent="-455760">
              <a:lnSpc>
                <a:spcPct val="90000"/>
              </a:lnSpc>
              <a:spcBef>
                <a:spcPts val="499"/>
              </a:spcBef>
              <a:buClr>
                <a:srgbClr val="0B5394"/>
              </a:buClr>
              <a:buFont typeface="Arial"/>
              <a:buChar char="•"/>
            </a:pPr>
            <a:r>
              <a:rPr lang="de-DE" sz="4800" b="0" strike="noStrike" spc="-1" dirty="0">
                <a:solidFill>
                  <a:srgbClr val="0B5394"/>
                </a:solidFill>
                <a:latin typeface="Calibri"/>
                <a:ea typeface="Calibri"/>
              </a:rPr>
              <a:t>WGAN </a:t>
            </a:r>
            <a:endParaRPr lang="es-ES" sz="4800" b="0" strike="noStrike" spc="-1" dirty="0">
              <a:latin typeface="Arial"/>
            </a:endParaRPr>
          </a:p>
          <a:p>
            <a:pPr marL="228600" indent="-227160">
              <a:lnSpc>
                <a:spcPct val="90000"/>
              </a:lnSpc>
              <a:spcBef>
                <a:spcPts val="1001"/>
              </a:spcBef>
              <a:buNone/>
              <a:tabLst>
                <a:tab pos="0" algn="l"/>
              </a:tabLst>
            </a:pPr>
            <a:endParaRPr lang="es-ES" sz="4800" b="0" strike="noStrike" spc="-1" dirty="0">
              <a:latin typeface="Arial"/>
            </a:endParaRPr>
          </a:p>
          <a:p>
            <a:pPr marL="228600" indent="-430200">
              <a:lnSpc>
                <a:spcPct val="90000"/>
              </a:lnSpc>
              <a:spcBef>
                <a:spcPts val="1001"/>
              </a:spcBef>
              <a:buClr>
                <a:srgbClr val="0B5394"/>
              </a:buClr>
              <a:buFont typeface="Arial"/>
              <a:buChar char="•"/>
              <a:tabLst>
                <a:tab pos="0" algn="l"/>
              </a:tabLst>
            </a:pPr>
            <a:r>
              <a:rPr lang="de-DE" sz="4800" b="1" strike="noStrike" spc="-1" dirty="0">
                <a:solidFill>
                  <a:srgbClr val="0B5394"/>
                </a:solidFill>
                <a:latin typeface="Calibri"/>
                <a:ea typeface="Calibri"/>
              </a:rPr>
              <a:t>Attribute manipulation losses:</a:t>
            </a:r>
            <a:endParaRPr lang="es-ES" sz="4800" b="0" strike="noStrike" spc="-1" dirty="0">
              <a:latin typeface="Arial"/>
            </a:endParaRPr>
          </a:p>
          <a:p>
            <a:pPr marL="685800" lvl="1" indent="-455760">
              <a:lnSpc>
                <a:spcPct val="90000"/>
              </a:lnSpc>
              <a:spcBef>
                <a:spcPts val="499"/>
              </a:spcBef>
              <a:buClr>
                <a:srgbClr val="0B5394"/>
              </a:buClr>
              <a:buFont typeface="Arial"/>
              <a:buChar char="•"/>
              <a:tabLst>
                <a:tab pos="0" algn="l"/>
              </a:tabLst>
            </a:pPr>
            <a:r>
              <a:rPr lang="de-DE" sz="4800" b="0" strike="noStrike" spc="-1" dirty="0">
                <a:solidFill>
                  <a:srgbClr val="0B5394"/>
                </a:solidFill>
                <a:latin typeface="Calibri"/>
                <a:ea typeface="Calibri"/>
              </a:rPr>
              <a:t>L1-norm</a:t>
            </a:r>
            <a:endParaRPr lang="es-ES" sz="4800" b="0" strike="noStrike" spc="-1" dirty="0">
              <a:latin typeface="Arial"/>
            </a:endParaRPr>
          </a:p>
          <a:p>
            <a:pPr marL="685800" indent="-74880">
              <a:lnSpc>
                <a:spcPct val="90000"/>
              </a:lnSpc>
              <a:spcBef>
                <a:spcPts val="499"/>
              </a:spcBef>
              <a:buNone/>
              <a:tabLst>
                <a:tab pos="0" algn="l"/>
              </a:tabLst>
            </a:pPr>
            <a:endParaRPr lang="es-ES" sz="4800" b="0" strike="noStrike" spc="-1" dirty="0">
              <a:latin typeface="Arial"/>
            </a:endParaRPr>
          </a:p>
        </p:txBody>
      </p:sp>
      <p:sp>
        <p:nvSpPr>
          <p:cNvPr id="350" name="CustomShape 6"/>
          <p:cNvSpPr/>
          <p:nvPr/>
        </p:nvSpPr>
        <p:spPr>
          <a:xfrm>
            <a:off x="13475520" y="4246560"/>
            <a:ext cx="7999560" cy="1909080"/>
          </a:xfrm>
          <a:prstGeom prst="rect">
            <a:avLst/>
          </a:prstGeom>
          <a:solidFill>
            <a:srgbClr val="FFFFFF"/>
          </a:solidFill>
          <a:ln w="0">
            <a:noFill/>
          </a:ln>
        </p:spPr>
        <p:style>
          <a:lnRef idx="0">
            <a:scrgbClr r="0" g="0" b="0"/>
          </a:lnRef>
          <a:fillRef idx="0">
            <a:scrgbClr r="0" g="0" b="0"/>
          </a:fillRef>
          <a:effectRef idx="0">
            <a:scrgbClr r="0" g="0" b="0"/>
          </a:effectRef>
          <a:fontRef idx="minor"/>
        </p:style>
      </p:sp>
      <p:sp>
        <p:nvSpPr>
          <p:cNvPr id="351" name="CustomShape 7"/>
          <p:cNvSpPr/>
          <p:nvPr/>
        </p:nvSpPr>
        <p:spPr>
          <a:xfrm>
            <a:off x="18270000" y="5524920"/>
            <a:ext cx="3004920" cy="1909080"/>
          </a:xfrm>
          <a:prstGeom prst="rect">
            <a:avLst/>
          </a:prstGeom>
          <a:solidFill>
            <a:srgbClr val="FFFFFF"/>
          </a:solidFill>
          <a:ln w="0">
            <a:noFill/>
          </a:ln>
        </p:spPr>
        <p:style>
          <a:lnRef idx="0">
            <a:scrgbClr r="0" g="0" b="0"/>
          </a:lnRef>
          <a:fillRef idx="0">
            <a:scrgbClr r="0" g="0" b="0"/>
          </a:fillRef>
          <a:effectRef idx="0">
            <a:scrgbClr r="0" g="0" b="0"/>
          </a:effectRef>
          <a:fontRef idx="minor"/>
        </p:style>
      </p:sp>
      <p:sp>
        <p:nvSpPr>
          <p:cNvPr id="352" name="CustomShape 8"/>
          <p:cNvSpPr/>
          <p:nvPr/>
        </p:nvSpPr>
        <p:spPr>
          <a:xfrm>
            <a:off x="1421640" y="3429000"/>
            <a:ext cx="7664760" cy="2446560"/>
          </a:xfrm>
          <a:prstGeom prst="rect">
            <a:avLst/>
          </a:prstGeom>
          <a:solidFill>
            <a:srgbClr val="FFFFFF">
              <a:alpha val="75000"/>
            </a:srgbClr>
          </a:solidFill>
          <a:ln w="0">
            <a:noFill/>
          </a:ln>
        </p:spPr>
        <p:style>
          <a:lnRef idx="0">
            <a:scrgbClr r="0" g="0" b="0"/>
          </a:lnRef>
          <a:fillRef idx="0">
            <a:scrgbClr r="0" g="0" b="0"/>
          </a:fillRef>
          <a:effectRef idx="0">
            <a:scrgbClr r="0" g="0" b="0"/>
          </a:effectRef>
          <a:fontRef idx="minor"/>
        </p:style>
      </p:sp>
      <p:sp>
        <p:nvSpPr>
          <p:cNvPr id="2" name="CustomShape 2">
            <a:extLst>
              <a:ext uri="{FF2B5EF4-FFF2-40B4-BE49-F238E27FC236}">
                <a16:creationId xmlns:a16="http://schemas.microsoft.com/office/drawing/2014/main" id="{CB06CDA9-A918-AC1A-C203-24813C08D125}"/>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3" name="Google Shape;134;p17">
            <a:extLst>
              <a:ext uri="{FF2B5EF4-FFF2-40B4-BE49-F238E27FC236}">
                <a16:creationId xmlns:a16="http://schemas.microsoft.com/office/drawing/2014/main" id="{3ADB5AE2-718D-12AF-4BD5-4AEA0D470E79}"/>
              </a:ext>
            </a:extLst>
          </p:cNvPr>
          <p:cNvPicPr/>
          <p:nvPr/>
        </p:nvPicPr>
        <p:blipFill>
          <a:blip r:embed="rId4"/>
          <a:stretch/>
        </p:blipFill>
        <p:spPr>
          <a:xfrm>
            <a:off x="16428467" y="12538075"/>
            <a:ext cx="2566499" cy="811625"/>
          </a:xfrm>
          <a:prstGeom prst="rect">
            <a:avLst/>
          </a:prstGeom>
          <a:ln w="0">
            <a:noFill/>
          </a:ln>
        </p:spPr>
      </p:pic>
      <p:pic>
        <p:nvPicPr>
          <p:cNvPr id="4" name="Google Shape;135;p17">
            <a:extLst>
              <a:ext uri="{FF2B5EF4-FFF2-40B4-BE49-F238E27FC236}">
                <a16:creationId xmlns:a16="http://schemas.microsoft.com/office/drawing/2014/main" id="{7B150EF4-3DE5-ADC3-240B-EB12E68BF0AB}"/>
              </a:ext>
            </a:extLst>
          </p:cNvPr>
          <p:cNvPicPr/>
          <p:nvPr/>
        </p:nvPicPr>
        <p:blipFill rotWithShape="1">
          <a:blip r:embed="rId5"/>
          <a:srcRect t="24882"/>
          <a:stretch/>
        </p:blipFill>
        <p:spPr>
          <a:xfrm>
            <a:off x="13377998" y="12435480"/>
            <a:ext cx="3097973" cy="1104697"/>
          </a:xfrm>
          <a:prstGeom prst="rect">
            <a:avLst/>
          </a:prstGeom>
          <a:ln w="0">
            <a:noFill/>
          </a:ln>
        </p:spPr>
      </p:pic>
      <p:pic>
        <p:nvPicPr>
          <p:cNvPr id="5" name="Picture 4">
            <a:extLst>
              <a:ext uri="{FF2B5EF4-FFF2-40B4-BE49-F238E27FC236}">
                <a16:creationId xmlns:a16="http://schemas.microsoft.com/office/drawing/2014/main" id="{FECC451E-17AD-275E-2C11-0FEDB9BCA1D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CustomShape 1"/>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Our Framework: Training Scheme</a:t>
            </a:r>
            <a:endParaRPr lang="es-ES" sz="7600" b="0" strike="noStrike" spc="-1">
              <a:latin typeface="Arial"/>
            </a:endParaRPr>
          </a:p>
        </p:txBody>
      </p:sp>
      <p:sp>
        <p:nvSpPr>
          <p:cNvPr id="355"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9B493F02-7283-4A74-AB1D-BF6A43A55FF8}" type="slidenum">
              <a:rPr lang="de-DE" sz="2800" b="0" strike="noStrike" spc="-1">
                <a:solidFill>
                  <a:srgbClr val="888888"/>
                </a:solidFill>
                <a:latin typeface="Source Sans 3 SemiBold"/>
                <a:ea typeface="Source Sans 3 SemiBold"/>
              </a:rPr>
              <a:t>29</a:t>
            </a:fld>
            <a:endParaRPr lang="es-ES" sz="2800" b="0" strike="noStrike" spc="-1">
              <a:latin typeface="Arial"/>
            </a:endParaRPr>
          </a:p>
        </p:txBody>
      </p:sp>
      <p:pic>
        <p:nvPicPr>
          <p:cNvPr id="358" name="Google Shape;406;p34"/>
          <p:cNvPicPr/>
          <p:nvPr/>
        </p:nvPicPr>
        <p:blipFill>
          <a:blip r:embed="rId3"/>
          <a:stretch/>
        </p:blipFill>
        <p:spPr>
          <a:xfrm>
            <a:off x="11764800" y="4344120"/>
            <a:ext cx="12187800" cy="7323120"/>
          </a:xfrm>
          <a:prstGeom prst="rect">
            <a:avLst/>
          </a:prstGeom>
          <a:ln w="0">
            <a:noFill/>
          </a:ln>
        </p:spPr>
      </p:pic>
      <p:sp>
        <p:nvSpPr>
          <p:cNvPr id="359" name="CustomShape 4"/>
          <p:cNvSpPr/>
          <p:nvPr/>
        </p:nvSpPr>
        <p:spPr>
          <a:xfrm>
            <a:off x="22269960" y="4836960"/>
            <a:ext cx="1822320" cy="2446560"/>
          </a:xfrm>
          <a:prstGeom prst="rect">
            <a:avLst/>
          </a:prstGeom>
          <a:solidFill>
            <a:srgbClr val="FFFFFF">
              <a:alpha val="75000"/>
            </a:srgbClr>
          </a:solidFill>
          <a:ln w="0">
            <a:noFill/>
          </a:ln>
        </p:spPr>
        <p:style>
          <a:lnRef idx="0">
            <a:scrgbClr r="0" g="0" b="0"/>
          </a:lnRef>
          <a:fillRef idx="0">
            <a:scrgbClr r="0" g="0" b="0"/>
          </a:fillRef>
          <a:effectRef idx="0">
            <a:scrgbClr r="0" g="0" b="0"/>
          </a:effectRef>
          <a:fontRef idx="minor"/>
        </p:style>
      </p:sp>
      <p:sp>
        <p:nvSpPr>
          <p:cNvPr id="360" name="CustomShape 5"/>
          <p:cNvSpPr/>
          <p:nvPr/>
        </p:nvSpPr>
        <p:spPr>
          <a:xfrm>
            <a:off x="13007520" y="9556920"/>
            <a:ext cx="5259960" cy="2469600"/>
          </a:xfrm>
          <a:prstGeom prst="rect">
            <a:avLst/>
          </a:prstGeom>
          <a:solidFill>
            <a:srgbClr val="FFFFFF">
              <a:alpha val="75000"/>
            </a:srgbClr>
          </a:solidFill>
          <a:ln w="0">
            <a:noFill/>
          </a:ln>
        </p:spPr>
        <p:style>
          <a:lnRef idx="0">
            <a:scrgbClr r="0" g="0" b="0"/>
          </a:lnRef>
          <a:fillRef idx="0">
            <a:scrgbClr r="0" g="0" b="0"/>
          </a:fillRef>
          <a:effectRef idx="0">
            <a:scrgbClr r="0" g="0" b="0"/>
          </a:effectRef>
          <a:fontRef idx="minor"/>
        </p:style>
      </p:sp>
      <p:sp>
        <p:nvSpPr>
          <p:cNvPr id="361" name="CustomShape 6"/>
          <p:cNvSpPr/>
          <p:nvPr/>
        </p:nvSpPr>
        <p:spPr>
          <a:xfrm>
            <a:off x="18276120" y="10761840"/>
            <a:ext cx="5259960" cy="1035360"/>
          </a:xfrm>
          <a:prstGeom prst="rect">
            <a:avLst/>
          </a:prstGeom>
          <a:solidFill>
            <a:srgbClr val="FFFFFF">
              <a:alpha val="75000"/>
            </a:srgbClr>
          </a:solidFill>
          <a:ln w="0">
            <a:noFill/>
          </a:ln>
        </p:spPr>
        <p:style>
          <a:lnRef idx="0">
            <a:scrgbClr r="0" g="0" b="0"/>
          </a:lnRef>
          <a:fillRef idx="0">
            <a:scrgbClr r="0" g="0" b="0"/>
          </a:fillRef>
          <a:effectRef idx="0">
            <a:scrgbClr r="0" g="0" b="0"/>
          </a:effectRef>
          <a:fontRef idx="minor"/>
        </p:style>
      </p:sp>
      <p:sp>
        <p:nvSpPr>
          <p:cNvPr id="362" name="CustomShape 7"/>
          <p:cNvSpPr/>
          <p:nvPr/>
        </p:nvSpPr>
        <p:spPr>
          <a:xfrm>
            <a:off x="18276120" y="7280640"/>
            <a:ext cx="5381640" cy="3496320"/>
          </a:xfrm>
          <a:prstGeom prst="rect">
            <a:avLst/>
          </a:prstGeom>
          <a:solidFill>
            <a:srgbClr val="FFFFFF">
              <a:alpha val="75000"/>
            </a:srgbClr>
          </a:solidFill>
          <a:ln w="0">
            <a:noFill/>
          </a:ln>
        </p:spPr>
        <p:style>
          <a:lnRef idx="0">
            <a:scrgbClr r="0" g="0" b="0"/>
          </a:lnRef>
          <a:fillRef idx="0">
            <a:scrgbClr r="0" g="0" b="0"/>
          </a:fillRef>
          <a:effectRef idx="0">
            <a:scrgbClr r="0" g="0" b="0"/>
          </a:effectRef>
          <a:fontRef idx="minor"/>
        </p:style>
      </p:sp>
      <p:sp>
        <p:nvSpPr>
          <p:cNvPr id="363" name="CustomShape 8"/>
          <p:cNvSpPr/>
          <p:nvPr/>
        </p:nvSpPr>
        <p:spPr>
          <a:xfrm>
            <a:off x="1676520" y="3651120"/>
            <a:ext cx="11596320" cy="837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marL="228600" indent="-430200">
              <a:lnSpc>
                <a:spcPct val="90000"/>
              </a:lnSpc>
              <a:spcBef>
                <a:spcPts val="1001"/>
              </a:spcBef>
              <a:buClr>
                <a:srgbClr val="0B5394"/>
              </a:buClr>
              <a:buFont typeface="Arial"/>
              <a:buChar char="•"/>
            </a:pPr>
            <a:r>
              <a:rPr lang="de-DE" sz="4800" b="1" strike="noStrike" spc="-1" dirty="0">
                <a:solidFill>
                  <a:srgbClr val="0B5394"/>
                </a:solidFill>
                <a:latin typeface="Calibri"/>
                <a:ea typeface="Calibri"/>
              </a:rPr>
              <a:t>Adversarial losses: </a:t>
            </a:r>
            <a:endParaRPr lang="es-ES" sz="4800" b="0" strike="noStrike" spc="-1" dirty="0">
              <a:latin typeface="Arial"/>
            </a:endParaRPr>
          </a:p>
          <a:p>
            <a:pPr marL="685800" lvl="1" indent="-455760">
              <a:lnSpc>
                <a:spcPct val="90000"/>
              </a:lnSpc>
              <a:spcBef>
                <a:spcPts val="499"/>
              </a:spcBef>
              <a:buClr>
                <a:srgbClr val="0B5394"/>
              </a:buClr>
              <a:buFont typeface="Arial"/>
              <a:buChar char="•"/>
            </a:pPr>
            <a:r>
              <a:rPr lang="de-DE" sz="4800" b="0" strike="noStrike" spc="-1" dirty="0">
                <a:solidFill>
                  <a:srgbClr val="0B5394"/>
                </a:solidFill>
                <a:latin typeface="Calibri"/>
                <a:ea typeface="Calibri"/>
              </a:rPr>
              <a:t>WGAN</a:t>
            </a:r>
            <a:endParaRPr lang="es-ES" sz="4800" b="0" strike="noStrike" spc="-1" dirty="0">
              <a:latin typeface="Arial"/>
            </a:endParaRPr>
          </a:p>
          <a:p>
            <a:pPr marL="685800" indent="-227160">
              <a:lnSpc>
                <a:spcPct val="90000"/>
              </a:lnSpc>
              <a:spcBef>
                <a:spcPts val="1001"/>
              </a:spcBef>
              <a:buNone/>
              <a:tabLst>
                <a:tab pos="0" algn="l"/>
              </a:tabLst>
            </a:pPr>
            <a:endParaRPr lang="es-ES" sz="4800" b="0" strike="noStrike" spc="-1" dirty="0">
              <a:latin typeface="Arial"/>
            </a:endParaRPr>
          </a:p>
          <a:p>
            <a:pPr marL="228600" indent="-430200">
              <a:lnSpc>
                <a:spcPct val="90000"/>
              </a:lnSpc>
              <a:spcBef>
                <a:spcPts val="1001"/>
              </a:spcBef>
              <a:buClr>
                <a:srgbClr val="0B5394"/>
              </a:buClr>
              <a:buFont typeface="Arial"/>
              <a:buChar char="•"/>
              <a:tabLst>
                <a:tab pos="0" algn="l"/>
              </a:tabLst>
            </a:pPr>
            <a:r>
              <a:rPr lang="de-DE" sz="4800" b="1" strike="noStrike" spc="-1" dirty="0">
                <a:solidFill>
                  <a:srgbClr val="0B5394"/>
                </a:solidFill>
                <a:latin typeface="Calibri"/>
                <a:ea typeface="Calibri"/>
              </a:rPr>
              <a:t>Attribute manipulation losses:</a:t>
            </a:r>
            <a:endParaRPr lang="es-ES" sz="4800" b="0" strike="noStrike" spc="-1" dirty="0">
              <a:latin typeface="Arial"/>
            </a:endParaRPr>
          </a:p>
          <a:p>
            <a:pPr marL="685800" lvl="1" indent="-455760">
              <a:lnSpc>
                <a:spcPct val="90000"/>
              </a:lnSpc>
              <a:spcBef>
                <a:spcPts val="499"/>
              </a:spcBef>
              <a:buClr>
                <a:srgbClr val="0B5394"/>
              </a:buClr>
              <a:buFont typeface="Arial"/>
              <a:buChar char="•"/>
              <a:tabLst>
                <a:tab pos="0" algn="l"/>
              </a:tabLst>
            </a:pPr>
            <a:r>
              <a:rPr lang="de-DE" sz="4800" b="0" strike="noStrike" spc="-1" dirty="0">
                <a:solidFill>
                  <a:srgbClr val="0B5394"/>
                </a:solidFill>
                <a:latin typeface="Calibri"/>
                <a:ea typeface="Calibri"/>
              </a:rPr>
              <a:t>L1-norm</a:t>
            </a:r>
            <a:endParaRPr lang="es-ES" sz="4800" b="0" strike="noStrike" spc="-1" dirty="0">
              <a:latin typeface="Arial"/>
            </a:endParaRPr>
          </a:p>
          <a:p>
            <a:pPr marL="228600" indent="-227160">
              <a:lnSpc>
                <a:spcPct val="90000"/>
              </a:lnSpc>
              <a:spcBef>
                <a:spcPts val="1001"/>
              </a:spcBef>
              <a:buNone/>
              <a:tabLst>
                <a:tab pos="0" algn="l"/>
              </a:tabLst>
            </a:pPr>
            <a:endParaRPr lang="es-ES" sz="4800" b="0" strike="noStrike" spc="-1" dirty="0">
              <a:latin typeface="Arial"/>
            </a:endParaRPr>
          </a:p>
          <a:p>
            <a:pPr marL="457200" indent="-608040">
              <a:lnSpc>
                <a:spcPct val="90000"/>
              </a:lnSpc>
              <a:spcBef>
                <a:spcPts val="1001"/>
              </a:spcBef>
              <a:buClr>
                <a:srgbClr val="0B5394"/>
              </a:buClr>
              <a:buFont typeface="Arial"/>
              <a:buChar char="•"/>
              <a:tabLst>
                <a:tab pos="0" algn="l"/>
              </a:tabLst>
            </a:pPr>
            <a:r>
              <a:rPr lang="de-DE" sz="4800" b="1" strike="noStrike" spc="-1" dirty="0">
                <a:solidFill>
                  <a:srgbClr val="0B5394"/>
                </a:solidFill>
                <a:latin typeface="Calibri"/>
                <a:ea typeface="Calibri"/>
              </a:rPr>
              <a:t>Reconstruction loss:</a:t>
            </a:r>
            <a:endParaRPr lang="es-ES" sz="4800" b="0" strike="noStrike" spc="-1" dirty="0">
              <a:latin typeface="Arial"/>
            </a:endParaRPr>
          </a:p>
          <a:p>
            <a:pPr marL="685800" indent="-74880">
              <a:lnSpc>
                <a:spcPct val="90000"/>
              </a:lnSpc>
              <a:spcBef>
                <a:spcPts val="499"/>
              </a:spcBef>
              <a:buNone/>
              <a:tabLst>
                <a:tab pos="0" algn="l"/>
              </a:tabLst>
            </a:pPr>
            <a:endParaRPr lang="es-ES" sz="4800" b="0" strike="noStrike" spc="-1" dirty="0">
              <a:latin typeface="Arial"/>
            </a:endParaRPr>
          </a:p>
        </p:txBody>
      </p:sp>
      <p:pic>
        <p:nvPicPr>
          <p:cNvPr id="364" name="Google Shape;412;p34"/>
          <p:cNvPicPr/>
          <p:nvPr/>
        </p:nvPicPr>
        <p:blipFill>
          <a:blip r:embed="rId4"/>
          <a:stretch/>
        </p:blipFill>
        <p:spPr>
          <a:xfrm>
            <a:off x="2537280" y="9081000"/>
            <a:ext cx="6625080" cy="2716200"/>
          </a:xfrm>
          <a:prstGeom prst="rect">
            <a:avLst/>
          </a:prstGeom>
          <a:ln w="0">
            <a:noFill/>
          </a:ln>
        </p:spPr>
      </p:pic>
      <p:sp>
        <p:nvSpPr>
          <p:cNvPr id="365" name="CustomShape 9"/>
          <p:cNvSpPr/>
          <p:nvPr/>
        </p:nvSpPr>
        <p:spPr>
          <a:xfrm>
            <a:off x="1559520" y="3247920"/>
            <a:ext cx="10203120" cy="4888440"/>
          </a:xfrm>
          <a:prstGeom prst="rect">
            <a:avLst/>
          </a:prstGeom>
          <a:solidFill>
            <a:srgbClr val="FFFFFF">
              <a:alpha val="75000"/>
            </a:srgbClr>
          </a:solidFill>
          <a:ln w="0">
            <a:noFill/>
          </a:ln>
        </p:spPr>
        <p:style>
          <a:lnRef idx="0">
            <a:scrgbClr r="0" g="0" b="0"/>
          </a:lnRef>
          <a:fillRef idx="0">
            <a:scrgbClr r="0" g="0" b="0"/>
          </a:fillRef>
          <a:effectRef idx="0">
            <a:scrgbClr r="0" g="0" b="0"/>
          </a:effectRef>
          <a:fontRef idx="minor"/>
        </p:style>
      </p:sp>
      <p:sp>
        <p:nvSpPr>
          <p:cNvPr id="2" name="CustomShape 2">
            <a:extLst>
              <a:ext uri="{FF2B5EF4-FFF2-40B4-BE49-F238E27FC236}">
                <a16:creationId xmlns:a16="http://schemas.microsoft.com/office/drawing/2014/main" id="{41FEBC7E-4FD5-150A-6009-B13D40370CAC}"/>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3" name="Google Shape;134;p17">
            <a:extLst>
              <a:ext uri="{FF2B5EF4-FFF2-40B4-BE49-F238E27FC236}">
                <a16:creationId xmlns:a16="http://schemas.microsoft.com/office/drawing/2014/main" id="{12432666-E963-07A6-8538-65FB0DDA6053}"/>
              </a:ext>
            </a:extLst>
          </p:cNvPr>
          <p:cNvPicPr/>
          <p:nvPr/>
        </p:nvPicPr>
        <p:blipFill>
          <a:blip r:embed="rId5"/>
          <a:stretch/>
        </p:blipFill>
        <p:spPr>
          <a:xfrm>
            <a:off x="16428467" y="12538075"/>
            <a:ext cx="2566499" cy="811625"/>
          </a:xfrm>
          <a:prstGeom prst="rect">
            <a:avLst/>
          </a:prstGeom>
          <a:ln w="0">
            <a:noFill/>
          </a:ln>
        </p:spPr>
      </p:pic>
      <p:pic>
        <p:nvPicPr>
          <p:cNvPr id="4" name="Google Shape;135;p17">
            <a:extLst>
              <a:ext uri="{FF2B5EF4-FFF2-40B4-BE49-F238E27FC236}">
                <a16:creationId xmlns:a16="http://schemas.microsoft.com/office/drawing/2014/main" id="{0C5569A9-3434-0D9E-C9CB-3A8685F901E9}"/>
              </a:ext>
            </a:extLst>
          </p:cNvPr>
          <p:cNvPicPr/>
          <p:nvPr/>
        </p:nvPicPr>
        <p:blipFill rotWithShape="1">
          <a:blip r:embed="rId6"/>
          <a:srcRect t="24882"/>
          <a:stretch/>
        </p:blipFill>
        <p:spPr>
          <a:xfrm>
            <a:off x="13377998" y="12435480"/>
            <a:ext cx="3097973" cy="1104697"/>
          </a:xfrm>
          <a:prstGeom prst="rect">
            <a:avLst/>
          </a:prstGeom>
          <a:ln w="0">
            <a:noFill/>
          </a:ln>
        </p:spPr>
      </p:pic>
      <p:pic>
        <p:nvPicPr>
          <p:cNvPr id="5" name="Picture 4">
            <a:extLst>
              <a:ext uri="{FF2B5EF4-FFF2-40B4-BE49-F238E27FC236}">
                <a16:creationId xmlns:a16="http://schemas.microsoft.com/office/drawing/2014/main" id="{587A8580-F1FE-B1AC-061F-814414ECBB1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CustomShape 1"/>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Introduction: Visual Perception</a:t>
            </a:r>
            <a:endParaRPr lang="es-ES" sz="7600" b="0" strike="noStrike" spc="-1">
              <a:latin typeface="Arial"/>
            </a:endParaRPr>
          </a:p>
        </p:txBody>
      </p:sp>
      <p:sp>
        <p:nvSpPr>
          <p:cNvPr id="111"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56ECA440-DF81-4DE4-830A-3D7D77922CE6}" type="slidenum">
              <a:rPr lang="de-DE" sz="2800" b="0" strike="noStrike" spc="-1">
                <a:solidFill>
                  <a:srgbClr val="888888"/>
                </a:solidFill>
                <a:latin typeface="Source Sans 3 SemiBold"/>
                <a:ea typeface="Source Sans 3 SemiBold"/>
              </a:rPr>
              <a:t>3</a:t>
            </a:fld>
            <a:endParaRPr lang="es-ES" sz="2800" b="0" strike="noStrike" spc="-1">
              <a:latin typeface="Arial"/>
            </a:endParaRPr>
          </a:p>
        </p:txBody>
      </p:sp>
      <p:sp>
        <p:nvSpPr>
          <p:cNvPr id="114" name="CustomShape 4"/>
          <p:cNvSpPr/>
          <p:nvPr/>
        </p:nvSpPr>
        <p:spPr>
          <a:xfrm>
            <a:off x="1750285" y="3957480"/>
            <a:ext cx="6576480" cy="5502960"/>
          </a:xfrm>
          <a:prstGeom prst="roundRect">
            <a:avLst>
              <a:gd name="adj" fmla="val 16667"/>
            </a:avLst>
          </a:prstGeom>
          <a:noFill/>
          <a:ln w="28440">
            <a:solidFill>
              <a:srgbClr val="073763"/>
            </a:solidFill>
            <a:round/>
          </a:ln>
        </p:spPr>
        <p:style>
          <a:lnRef idx="0">
            <a:scrgbClr r="0" g="0" b="0"/>
          </a:lnRef>
          <a:fillRef idx="0">
            <a:scrgbClr r="0" g="0" b="0"/>
          </a:fillRef>
          <a:effectRef idx="0">
            <a:scrgbClr r="0" g="0" b="0"/>
          </a:effectRef>
          <a:fontRef idx="minor"/>
        </p:style>
      </p:sp>
      <p:sp>
        <p:nvSpPr>
          <p:cNvPr id="115" name="CustomShape 5"/>
          <p:cNvSpPr/>
          <p:nvPr/>
        </p:nvSpPr>
        <p:spPr>
          <a:xfrm>
            <a:off x="3316285" y="5640120"/>
            <a:ext cx="1287360" cy="184968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15000"/>
              </a:lnSpc>
              <a:spcAft>
                <a:spcPts val="1199"/>
              </a:spcAft>
              <a:buNone/>
              <a:tabLst>
                <a:tab pos="0" algn="l"/>
              </a:tabLst>
            </a:pPr>
            <a:r>
              <a:rPr lang="de-DE" sz="7800" b="1" strike="noStrike" spc="-1">
                <a:solidFill>
                  <a:srgbClr val="073763"/>
                </a:solidFill>
                <a:latin typeface="Arial"/>
                <a:ea typeface="Arial"/>
              </a:rPr>
              <a:t>?</a:t>
            </a:r>
            <a:endParaRPr lang="es-ES" sz="7800" b="0" strike="noStrike" spc="-1">
              <a:latin typeface="Arial"/>
            </a:endParaRPr>
          </a:p>
        </p:txBody>
      </p:sp>
      <p:sp>
        <p:nvSpPr>
          <p:cNvPr id="116" name="CustomShape 6"/>
          <p:cNvSpPr/>
          <p:nvPr/>
        </p:nvSpPr>
        <p:spPr>
          <a:xfrm>
            <a:off x="3265525" y="7959240"/>
            <a:ext cx="1389600" cy="99864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00000"/>
              </a:lnSpc>
              <a:buNone/>
              <a:tabLst>
                <a:tab pos="0" algn="l"/>
              </a:tabLst>
            </a:pPr>
            <a:r>
              <a:rPr lang="de-DE" sz="4400" b="1" strike="noStrike" spc="-1">
                <a:solidFill>
                  <a:srgbClr val="0B5394"/>
                </a:solidFill>
                <a:latin typeface="Arial"/>
                <a:ea typeface="Arial"/>
              </a:rPr>
              <a:t>🤔</a:t>
            </a:r>
            <a:endParaRPr lang="es-ES" sz="4400" b="0" strike="noStrike" spc="-1">
              <a:latin typeface="Arial"/>
            </a:endParaRPr>
          </a:p>
        </p:txBody>
      </p:sp>
      <p:sp>
        <p:nvSpPr>
          <p:cNvPr id="117" name="CustomShape 7"/>
          <p:cNvSpPr/>
          <p:nvPr/>
        </p:nvSpPr>
        <p:spPr>
          <a:xfrm>
            <a:off x="1721485" y="3849480"/>
            <a:ext cx="6630480" cy="99864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00000"/>
              </a:lnSpc>
              <a:buNone/>
              <a:tabLst>
                <a:tab pos="0" algn="l"/>
              </a:tabLst>
            </a:pPr>
            <a:r>
              <a:rPr lang="de-DE" sz="4400" b="1" strike="noStrike" spc="-1">
                <a:solidFill>
                  <a:srgbClr val="073763"/>
                </a:solidFill>
                <a:latin typeface="Arial"/>
                <a:ea typeface="Arial"/>
              </a:rPr>
              <a:t>Visual System</a:t>
            </a:r>
            <a:endParaRPr lang="es-ES" sz="4400" b="0" strike="noStrike" spc="-1">
              <a:latin typeface="Arial"/>
            </a:endParaRPr>
          </a:p>
        </p:txBody>
      </p:sp>
      <p:sp>
        <p:nvSpPr>
          <p:cNvPr id="118" name="CustomShape 8"/>
          <p:cNvSpPr/>
          <p:nvPr/>
        </p:nvSpPr>
        <p:spPr>
          <a:xfrm>
            <a:off x="2636965" y="7946640"/>
            <a:ext cx="2439360" cy="109692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6000" b="1" strike="noStrike" spc="-1">
                <a:solidFill>
                  <a:srgbClr val="073763"/>
                </a:solidFill>
                <a:latin typeface="Arial"/>
                <a:ea typeface="Arial"/>
              </a:rPr>
              <a:t>Wood</a:t>
            </a:r>
            <a:endParaRPr lang="es-ES" sz="6000" b="0" strike="noStrike" spc="-1">
              <a:latin typeface="Arial"/>
            </a:endParaRPr>
          </a:p>
        </p:txBody>
      </p:sp>
      <p:pic>
        <p:nvPicPr>
          <p:cNvPr id="119" name="Google Shape;147;p18"/>
          <p:cNvPicPr/>
          <p:nvPr/>
        </p:nvPicPr>
        <p:blipFill>
          <a:blip r:embed="rId2"/>
          <a:stretch/>
        </p:blipFill>
        <p:spPr>
          <a:xfrm>
            <a:off x="2800765" y="3877200"/>
            <a:ext cx="13318560" cy="7277760"/>
          </a:xfrm>
          <a:prstGeom prst="rect">
            <a:avLst/>
          </a:prstGeom>
          <a:ln w="0">
            <a:noFill/>
          </a:ln>
        </p:spPr>
      </p:pic>
      <p:pic>
        <p:nvPicPr>
          <p:cNvPr id="120" name="Imagen 160"/>
          <p:cNvPicPr/>
          <p:nvPr/>
        </p:nvPicPr>
        <p:blipFill>
          <a:blip r:embed="rId3"/>
          <a:stretch/>
        </p:blipFill>
        <p:spPr>
          <a:xfrm>
            <a:off x="2959165" y="5686200"/>
            <a:ext cx="1978200" cy="1949760"/>
          </a:xfrm>
          <a:prstGeom prst="rect">
            <a:avLst/>
          </a:prstGeom>
          <a:ln w="0">
            <a:noFill/>
          </a:ln>
        </p:spPr>
      </p:pic>
      <p:sp>
        <p:nvSpPr>
          <p:cNvPr id="2" name="CustomShape 2">
            <a:extLst>
              <a:ext uri="{FF2B5EF4-FFF2-40B4-BE49-F238E27FC236}">
                <a16:creationId xmlns:a16="http://schemas.microsoft.com/office/drawing/2014/main" id="{A7DFE07A-A945-077A-E15E-4A5C0F088177}"/>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3" name="Google Shape;134;p17">
            <a:extLst>
              <a:ext uri="{FF2B5EF4-FFF2-40B4-BE49-F238E27FC236}">
                <a16:creationId xmlns:a16="http://schemas.microsoft.com/office/drawing/2014/main" id="{027BA208-EC67-8619-91B5-4C2946DE9A0D}"/>
              </a:ext>
            </a:extLst>
          </p:cNvPr>
          <p:cNvPicPr/>
          <p:nvPr/>
        </p:nvPicPr>
        <p:blipFill>
          <a:blip r:embed="rId4"/>
          <a:stretch/>
        </p:blipFill>
        <p:spPr>
          <a:xfrm>
            <a:off x="16428467" y="12538075"/>
            <a:ext cx="2566499" cy="811625"/>
          </a:xfrm>
          <a:prstGeom prst="rect">
            <a:avLst/>
          </a:prstGeom>
          <a:ln w="0">
            <a:noFill/>
          </a:ln>
        </p:spPr>
      </p:pic>
      <p:pic>
        <p:nvPicPr>
          <p:cNvPr id="4" name="Google Shape;135;p17">
            <a:extLst>
              <a:ext uri="{FF2B5EF4-FFF2-40B4-BE49-F238E27FC236}">
                <a16:creationId xmlns:a16="http://schemas.microsoft.com/office/drawing/2014/main" id="{D11C2D6F-EB9B-764C-06A2-33EA6A1597E6}"/>
              </a:ext>
            </a:extLst>
          </p:cNvPr>
          <p:cNvPicPr/>
          <p:nvPr/>
        </p:nvPicPr>
        <p:blipFill rotWithShape="1">
          <a:blip r:embed="rId5"/>
          <a:srcRect t="24882"/>
          <a:stretch/>
        </p:blipFill>
        <p:spPr>
          <a:xfrm>
            <a:off x="13377998" y="12435480"/>
            <a:ext cx="3097973" cy="1104697"/>
          </a:xfrm>
          <a:prstGeom prst="rect">
            <a:avLst/>
          </a:prstGeom>
          <a:ln w="0">
            <a:noFill/>
          </a:ln>
        </p:spPr>
      </p:pic>
      <p:pic>
        <p:nvPicPr>
          <p:cNvPr id="5" name="Picture 4">
            <a:extLst>
              <a:ext uri="{FF2B5EF4-FFF2-40B4-BE49-F238E27FC236}">
                <a16:creationId xmlns:a16="http://schemas.microsoft.com/office/drawing/2014/main" id="{C1084393-30A9-088B-E1E2-CEBAB54B83C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fill="hold">
                                          <p:stCondLst>
                                            <p:cond delay="0"/>
                                          </p:stCondLst>
                                        </p:cTn>
                                        <p:tgtEl>
                                          <p:spTgt spid="120"/>
                                        </p:tgtEl>
                                        <p:attrNameLst>
                                          <p:attrName>style.visibility</p:attrName>
                                        </p:attrNameLst>
                                      </p:cBhvr>
                                      <p:to>
                                        <p:strVal val="visible"/>
                                      </p:to>
                                    </p:set>
                                    <p:animEffect transition="in" filter="wheel(1)">
                                      <p:cBhvr additive="repl">
                                        <p:cTn id="7" dur="1000"/>
                                        <p:tgtEl>
                                          <p:spTgt spid="120"/>
                                        </p:tgtEl>
                                      </p:cBhvr>
                                    </p:animEffect>
                                  </p:childTnLst>
                                </p:cTn>
                              </p:par>
                            </p:childTnLst>
                          </p:cTn>
                        </p:par>
                        <p:par>
                          <p:cTn id="8" fill="hold">
                            <p:stCondLst>
                              <p:cond delay="1000"/>
                            </p:stCondLst>
                            <p:childTnLst>
                              <p:par>
                                <p:cTn id="9" presetID="53" presetClass="entr" fill="hold" nodeType="afterEffect">
                                  <p:stCondLst>
                                    <p:cond delay="0"/>
                                  </p:stCondLst>
                                  <p:childTnLst>
                                    <p:set>
                                      <p:cBhvr>
                                        <p:cTn id="10" fill="hold">
                                          <p:stCondLst>
                                            <p:cond delay="0"/>
                                          </p:stCondLst>
                                        </p:cTn>
                                        <p:tgtEl>
                                          <p:spTgt spid="118"/>
                                        </p:tgtEl>
                                        <p:attrNameLst>
                                          <p:attrName>style.visibility</p:attrName>
                                        </p:attrNameLst>
                                      </p:cBhvr>
                                      <p:to>
                                        <p:strVal val="visible"/>
                                      </p:to>
                                    </p:set>
                                    <p:anim calcmode="lin" valueType="num">
                                      <p:cBhvr additive="repl">
                                        <p:cTn id="11" dur="125" fill="hold"/>
                                        <p:tgtEl>
                                          <p:spTgt spid="118"/>
                                        </p:tgtEl>
                                        <p:attrNameLst>
                                          <p:attrName>ppt_w</p:attrName>
                                        </p:attrNameLst>
                                      </p:cBhvr>
                                      <p:tavLst>
                                        <p:tav tm="0">
                                          <p:val>
                                            <p:strVal val="0"/>
                                          </p:val>
                                        </p:tav>
                                        <p:tav tm="100000">
                                          <p:val>
                                            <p:strVal val="#ppt_w"/>
                                          </p:val>
                                        </p:tav>
                                      </p:tavLst>
                                    </p:anim>
                                    <p:anim calcmode="lin" valueType="num">
                                      <p:cBhvr additive="repl">
                                        <p:cTn id="12" dur="125" fill="hold"/>
                                        <p:tgtEl>
                                          <p:spTgt spid="118"/>
                                        </p:tgtEl>
                                        <p:attrNameLst>
                                          <p:attrName>ppt_h</p:attrName>
                                        </p:attrNameLst>
                                      </p:cBhvr>
                                      <p:tavLst>
                                        <p:tav tm="0">
                                          <p:val>
                                            <p:strVal val="0"/>
                                          </p:val>
                                        </p:tav>
                                        <p:tav tm="100000">
                                          <p:val>
                                            <p:strVal val="#ppt_h"/>
                                          </p:val>
                                        </p:tav>
                                      </p:tavLst>
                                    </p:anim>
                                    <p:animEffect transition="in" filter="fade">
                                      <p:cBhvr additive="repl">
                                        <p:cTn id="13" dur="125"/>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CustomShape 1"/>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Results: Synthetic Images</a:t>
            </a:r>
            <a:endParaRPr lang="es-ES" sz="7600" b="0" strike="noStrike" spc="-1">
              <a:latin typeface="Arial"/>
            </a:endParaRPr>
          </a:p>
        </p:txBody>
      </p:sp>
      <p:sp>
        <p:nvSpPr>
          <p:cNvPr id="368"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A3509BC9-9B88-4D46-AA9B-C9DD8241B43D}" type="slidenum">
              <a:rPr lang="de-DE" sz="2800" b="0" strike="noStrike" spc="-1">
                <a:solidFill>
                  <a:srgbClr val="888888"/>
                </a:solidFill>
                <a:latin typeface="Source Sans 3 SemiBold"/>
                <a:ea typeface="Source Sans 3 SemiBold"/>
              </a:rPr>
              <a:t>30</a:t>
            </a:fld>
            <a:endParaRPr lang="es-ES" sz="2800" b="0" strike="noStrike" spc="-1">
              <a:latin typeface="Arial"/>
            </a:endParaRPr>
          </a:p>
        </p:txBody>
      </p:sp>
      <p:sp>
        <p:nvSpPr>
          <p:cNvPr id="371" name="CustomShape 4"/>
          <p:cNvSpPr/>
          <p:nvPr/>
        </p:nvSpPr>
        <p:spPr>
          <a:xfrm>
            <a:off x="8947080" y="3237480"/>
            <a:ext cx="6487560" cy="109692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6000" b="1" strike="noStrike" spc="-1">
                <a:solidFill>
                  <a:srgbClr val="073763"/>
                </a:solidFill>
                <a:latin typeface="Arial"/>
                <a:ea typeface="Arial"/>
              </a:rPr>
              <a:t>Input Image</a:t>
            </a:r>
            <a:endParaRPr lang="es-ES" sz="6000" b="0" strike="noStrike" spc="-1">
              <a:latin typeface="Arial"/>
            </a:endParaRPr>
          </a:p>
        </p:txBody>
      </p:sp>
      <p:pic>
        <p:nvPicPr>
          <p:cNvPr id="372" name="Google Shape;435;p36"/>
          <p:cNvPicPr/>
          <p:nvPr/>
        </p:nvPicPr>
        <p:blipFill>
          <a:blip r:embed="rId3"/>
          <a:stretch/>
        </p:blipFill>
        <p:spPr>
          <a:xfrm>
            <a:off x="8947080" y="4489560"/>
            <a:ext cx="6487560" cy="6487560"/>
          </a:xfrm>
          <a:prstGeom prst="rect">
            <a:avLst/>
          </a:prstGeom>
          <a:ln w="0">
            <a:noFill/>
          </a:ln>
        </p:spPr>
      </p:pic>
      <p:sp>
        <p:nvSpPr>
          <p:cNvPr id="2" name="CustomShape 2">
            <a:extLst>
              <a:ext uri="{FF2B5EF4-FFF2-40B4-BE49-F238E27FC236}">
                <a16:creationId xmlns:a16="http://schemas.microsoft.com/office/drawing/2014/main" id="{1E1CA712-B690-2288-F643-849017502BD1}"/>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3" name="Google Shape;134;p17">
            <a:extLst>
              <a:ext uri="{FF2B5EF4-FFF2-40B4-BE49-F238E27FC236}">
                <a16:creationId xmlns:a16="http://schemas.microsoft.com/office/drawing/2014/main" id="{DFB5FF2C-C875-8280-4E24-044D0EE92B8C}"/>
              </a:ext>
            </a:extLst>
          </p:cNvPr>
          <p:cNvPicPr/>
          <p:nvPr/>
        </p:nvPicPr>
        <p:blipFill>
          <a:blip r:embed="rId4"/>
          <a:stretch/>
        </p:blipFill>
        <p:spPr>
          <a:xfrm>
            <a:off x="16428467" y="12538075"/>
            <a:ext cx="2566499" cy="811625"/>
          </a:xfrm>
          <a:prstGeom prst="rect">
            <a:avLst/>
          </a:prstGeom>
          <a:ln w="0">
            <a:noFill/>
          </a:ln>
        </p:spPr>
      </p:pic>
      <p:pic>
        <p:nvPicPr>
          <p:cNvPr id="4" name="Google Shape;135;p17">
            <a:extLst>
              <a:ext uri="{FF2B5EF4-FFF2-40B4-BE49-F238E27FC236}">
                <a16:creationId xmlns:a16="http://schemas.microsoft.com/office/drawing/2014/main" id="{88593669-A777-814D-3DB8-9DF553CEAEA0}"/>
              </a:ext>
            </a:extLst>
          </p:cNvPr>
          <p:cNvPicPr/>
          <p:nvPr/>
        </p:nvPicPr>
        <p:blipFill rotWithShape="1">
          <a:blip r:embed="rId5"/>
          <a:srcRect t="24882"/>
          <a:stretch/>
        </p:blipFill>
        <p:spPr>
          <a:xfrm>
            <a:off x="13377998" y="12435480"/>
            <a:ext cx="3097973" cy="1104697"/>
          </a:xfrm>
          <a:prstGeom prst="rect">
            <a:avLst/>
          </a:prstGeom>
          <a:ln w="0">
            <a:noFill/>
          </a:ln>
        </p:spPr>
      </p:pic>
      <p:pic>
        <p:nvPicPr>
          <p:cNvPr id="5" name="Picture 4">
            <a:extLst>
              <a:ext uri="{FF2B5EF4-FFF2-40B4-BE49-F238E27FC236}">
                <a16:creationId xmlns:a16="http://schemas.microsoft.com/office/drawing/2014/main" id="{F930939E-5D80-BB49-54B8-4D8AD7DB7E8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CustomShape 1"/>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Results: Synthetic Images</a:t>
            </a:r>
            <a:endParaRPr lang="es-ES" sz="7600" b="0" strike="noStrike" spc="-1">
              <a:latin typeface="Arial"/>
            </a:endParaRPr>
          </a:p>
        </p:txBody>
      </p:sp>
      <p:sp>
        <p:nvSpPr>
          <p:cNvPr id="375"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6EFA7DD5-4C31-454E-90CE-2F24E9C45AF7}" type="slidenum">
              <a:rPr lang="de-DE" sz="2800" b="0" strike="noStrike" spc="-1">
                <a:solidFill>
                  <a:srgbClr val="888888"/>
                </a:solidFill>
                <a:latin typeface="Source Sans 3 SemiBold"/>
                <a:ea typeface="Source Sans 3 SemiBold"/>
              </a:rPr>
              <a:t>31</a:t>
            </a:fld>
            <a:endParaRPr lang="es-ES" sz="2800" b="0" strike="noStrike" spc="-1">
              <a:latin typeface="Arial"/>
            </a:endParaRPr>
          </a:p>
        </p:txBody>
      </p:sp>
      <p:sp>
        <p:nvSpPr>
          <p:cNvPr id="378" name="CustomShape 4"/>
          <p:cNvSpPr/>
          <p:nvPr/>
        </p:nvSpPr>
        <p:spPr>
          <a:xfrm>
            <a:off x="8947080" y="3237480"/>
            <a:ext cx="6487560" cy="109692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6000" b="1" strike="noStrike" spc="-1">
                <a:solidFill>
                  <a:srgbClr val="073763"/>
                </a:solidFill>
                <a:latin typeface="Arial"/>
                <a:ea typeface="Arial"/>
              </a:rPr>
              <a:t>Input Image</a:t>
            </a:r>
            <a:endParaRPr lang="es-ES" sz="6000" b="0" strike="noStrike" spc="-1">
              <a:latin typeface="Arial"/>
            </a:endParaRPr>
          </a:p>
        </p:txBody>
      </p:sp>
      <p:pic>
        <p:nvPicPr>
          <p:cNvPr id="379" name="Google Shape;435;p36"/>
          <p:cNvPicPr/>
          <p:nvPr/>
        </p:nvPicPr>
        <p:blipFill>
          <a:blip r:embed="rId3"/>
          <a:stretch/>
        </p:blipFill>
        <p:spPr>
          <a:xfrm>
            <a:off x="8947080" y="4489560"/>
            <a:ext cx="6487560" cy="6487560"/>
          </a:xfrm>
          <a:prstGeom prst="rect">
            <a:avLst/>
          </a:prstGeom>
          <a:ln w="0">
            <a:noFill/>
          </a:ln>
        </p:spPr>
      </p:pic>
      <p:sp>
        <p:nvSpPr>
          <p:cNvPr id="380" name="CustomShape 5"/>
          <p:cNvSpPr/>
          <p:nvPr/>
        </p:nvSpPr>
        <p:spPr>
          <a:xfrm>
            <a:off x="1732680" y="3249000"/>
            <a:ext cx="6487560" cy="109692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marL="457200" indent="-608040" algn="ctr">
              <a:lnSpc>
                <a:spcPct val="100000"/>
              </a:lnSpc>
              <a:buClr>
                <a:srgbClr val="073763"/>
              </a:buClr>
              <a:buFont typeface="Arial"/>
              <a:buChar char="-"/>
            </a:pPr>
            <a:r>
              <a:rPr lang="de-DE" sz="6000" b="1" strike="noStrike" spc="-1">
                <a:solidFill>
                  <a:srgbClr val="073763"/>
                </a:solidFill>
                <a:latin typeface="Arial"/>
                <a:ea typeface="Arial"/>
              </a:rPr>
              <a:t>Gloss</a:t>
            </a:r>
            <a:endParaRPr lang="es-ES" sz="6000" b="0" strike="noStrike" spc="-1">
              <a:latin typeface="Arial"/>
            </a:endParaRPr>
          </a:p>
        </p:txBody>
      </p:sp>
      <p:pic>
        <p:nvPicPr>
          <p:cNvPr id="381" name="Google Shape;437;p36"/>
          <p:cNvPicPr/>
          <p:nvPr/>
        </p:nvPicPr>
        <p:blipFill>
          <a:blip r:embed="rId4"/>
          <a:stretch/>
        </p:blipFill>
        <p:spPr>
          <a:xfrm>
            <a:off x="1732680" y="4516920"/>
            <a:ext cx="6487560" cy="6487560"/>
          </a:xfrm>
          <a:prstGeom prst="rect">
            <a:avLst/>
          </a:prstGeom>
          <a:ln w="0">
            <a:noFill/>
          </a:ln>
        </p:spPr>
      </p:pic>
      <p:sp>
        <p:nvSpPr>
          <p:cNvPr id="2" name="CustomShape 2">
            <a:extLst>
              <a:ext uri="{FF2B5EF4-FFF2-40B4-BE49-F238E27FC236}">
                <a16:creationId xmlns:a16="http://schemas.microsoft.com/office/drawing/2014/main" id="{DF8D9DAD-46E8-358C-FEF7-70F5932AE9B2}"/>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3" name="Google Shape;134;p17">
            <a:extLst>
              <a:ext uri="{FF2B5EF4-FFF2-40B4-BE49-F238E27FC236}">
                <a16:creationId xmlns:a16="http://schemas.microsoft.com/office/drawing/2014/main" id="{302470F9-33F6-4DCD-337D-47C8AC947D34}"/>
              </a:ext>
            </a:extLst>
          </p:cNvPr>
          <p:cNvPicPr/>
          <p:nvPr/>
        </p:nvPicPr>
        <p:blipFill>
          <a:blip r:embed="rId5"/>
          <a:stretch/>
        </p:blipFill>
        <p:spPr>
          <a:xfrm>
            <a:off x="16428467" y="12538075"/>
            <a:ext cx="2566499" cy="811625"/>
          </a:xfrm>
          <a:prstGeom prst="rect">
            <a:avLst/>
          </a:prstGeom>
          <a:ln w="0">
            <a:noFill/>
          </a:ln>
        </p:spPr>
      </p:pic>
      <p:pic>
        <p:nvPicPr>
          <p:cNvPr id="4" name="Google Shape;135;p17">
            <a:extLst>
              <a:ext uri="{FF2B5EF4-FFF2-40B4-BE49-F238E27FC236}">
                <a16:creationId xmlns:a16="http://schemas.microsoft.com/office/drawing/2014/main" id="{10AA583E-5237-122D-DD2C-7D479788538A}"/>
              </a:ext>
            </a:extLst>
          </p:cNvPr>
          <p:cNvPicPr/>
          <p:nvPr/>
        </p:nvPicPr>
        <p:blipFill rotWithShape="1">
          <a:blip r:embed="rId6"/>
          <a:srcRect t="24882"/>
          <a:stretch/>
        </p:blipFill>
        <p:spPr>
          <a:xfrm>
            <a:off x="13377998" y="12435480"/>
            <a:ext cx="3097973" cy="1104697"/>
          </a:xfrm>
          <a:prstGeom prst="rect">
            <a:avLst/>
          </a:prstGeom>
          <a:ln w="0">
            <a:noFill/>
          </a:ln>
        </p:spPr>
      </p:pic>
      <p:pic>
        <p:nvPicPr>
          <p:cNvPr id="5" name="Picture 4">
            <a:extLst>
              <a:ext uri="{FF2B5EF4-FFF2-40B4-BE49-F238E27FC236}">
                <a16:creationId xmlns:a16="http://schemas.microsoft.com/office/drawing/2014/main" id="{B2124C91-AB6E-76D2-2E17-FBB2A828D08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CustomShape 1"/>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Results: Synthetic Images</a:t>
            </a:r>
            <a:endParaRPr lang="es-ES" sz="7600" b="0" strike="noStrike" spc="-1">
              <a:latin typeface="Arial"/>
            </a:endParaRPr>
          </a:p>
        </p:txBody>
      </p:sp>
      <p:sp>
        <p:nvSpPr>
          <p:cNvPr id="384"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C6548E2A-915C-4307-808E-A158C9770A56}" type="slidenum">
              <a:rPr lang="de-DE" sz="2800" b="0" strike="noStrike" spc="-1">
                <a:solidFill>
                  <a:srgbClr val="888888"/>
                </a:solidFill>
                <a:latin typeface="Source Sans 3 SemiBold"/>
                <a:ea typeface="Source Sans 3 SemiBold"/>
              </a:rPr>
              <a:t>32</a:t>
            </a:fld>
            <a:endParaRPr lang="es-ES" sz="2800" b="0" strike="noStrike" spc="-1">
              <a:latin typeface="Arial"/>
            </a:endParaRPr>
          </a:p>
        </p:txBody>
      </p:sp>
      <p:sp>
        <p:nvSpPr>
          <p:cNvPr id="387" name="CustomShape 4"/>
          <p:cNvSpPr/>
          <p:nvPr/>
        </p:nvSpPr>
        <p:spPr>
          <a:xfrm>
            <a:off x="8947080" y="3237480"/>
            <a:ext cx="6487560" cy="109692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6000" b="1" strike="noStrike" spc="-1">
                <a:solidFill>
                  <a:srgbClr val="073763"/>
                </a:solidFill>
                <a:latin typeface="Arial"/>
                <a:ea typeface="Arial"/>
              </a:rPr>
              <a:t>Input Image</a:t>
            </a:r>
            <a:endParaRPr lang="es-ES" sz="6000" b="0" strike="noStrike" spc="-1">
              <a:latin typeface="Arial"/>
            </a:endParaRPr>
          </a:p>
        </p:txBody>
      </p:sp>
      <p:pic>
        <p:nvPicPr>
          <p:cNvPr id="388" name="Google Shape;435;p36"/>
          <p:cNvPicPr/>
          <p:nvPr/>
        </p:nvPicPr>
        <p:blipFill>
          <a:blip r:embed="rId3"/>
          <a:stretch/>
        </p:blipFill>
        <p:spPr>
          <a:xfrm>
            <a:off x="8947080" y="4489560"/>
            <a:ext cx="6487560" cy="6487560"/>
          </a:xfrm>
          <a:prstGeom prst="rect">
            <a:avLst/>
          </a:prstGeom>
          <a:ln w="0">
            <a:noFill/>
          </a:ln>
        </p:spPr>
      </p:pic>
      <p:sp>
        <p:nvSpPr>
          <p:cNvPr id="389" name="CustomShape 5"/>
          <p:cNvSpPr/>
          <p:nvPr/>
        </p:nvSpPr>
        <p:spPr>
          <a:xfrm>
            <a:off x="1732680" y="3249000"/>
            <a:ext cx="6487560" cy="109692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marL="457200" indent="-608040" algn="ctr">
              <a:lnSpc>
                <a:spcPct val="100000"/>
              </a:lnSpc>
              <a:buClr>
                <a:srgbClr val="073763"/>
              </a:buClr>
              <a:buFont typeface="Arial"/>
              <a:buChar char="-"/>
            </a:pPr>
            <a:r>
              <a:rPr lang="de-DE" sz="6000" b="1" strike="noStrike" spc="-1">
                <a:solidFill>
                  <a:srgbClr val="073763"/>
                </a:solidFill>
                <a:latin typeface="Arial"/>
                <a:ea typeface="Arial"/>
              </a:rPr>
              <a:t>Gloss</a:t>
            </a:r>
            <a:endParaRPr lang="es-ES" sz="6000" b="0" strike="noStrike" spc="-1">
              <a:latin typeface="Arial"/>
            </a:endParaRPr>
          </a:p>
        </p:txBody>
      </p:sp>
      <p:pic>
        <p:nvPicPr>
          <p:cNvPr id="390" name="Google Shape;437;p36"/>
          <p:cNvPicPr/>
          <p:nvPr/>
        </p:nvPicPr>
        <p:blipFill>
          <a:blip r:embed="rId4"/>
          <a:stretch/>
        </p:blipFill>
        <p:spPr>
          <a:xfrm>
            <a:off x="1732680" y="4516920"/>
            <a:ext cx="6487560" cy="6487560"/>
          </a:xfrm>
          <a:prstGeom prst="rect">
            <a:avLst/>
          </a:prstGeom>
          <a:ln w="0">
            <a:noFill/>
          </a:ln>
        </p:spPr>
      </p:pic>
      <p:pic>
        <p:nvPicPr>
          <p:cNvPr id="391" name="Google Shape;453;p 2"/>
          <p:cNvPicPr/>
          <p:nvPr/>
        </p:nvPicPr>
        <p:blipFill>
          <a:blip r:embed="rId5"/>
          <a:stretch/>
        </p:blipFill>
        <p:spPr>
          <a:xfrm>
            <a:off x="16125120" y="4516920"/>
            <a:ext cx="6487560" cy="6487560"/>
          </a:xfrm>
          <a:prstGeom prst="rect">
            <a:avLst/>
          </a:prstGeom>
          <a:ln w="0">
            <a:noFill/>
          </a:ln>
        </p:spPr>
      </p:pic>
      <p:sp>
        <p:nvSpPr>
          <p:cNvPr id="392" name="CustomShape 6"/>
          <p:cNvSpPr/>
          <p:nvPr/>
        </p:nvSpPr>
        <p:spPr>
          <a:xfrm>
            <a:off x="16125120" y="3275640"/>
            <a:ext cx="6487560" cy="109692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marL="457200" indent="-608040" algn="ctr">
              <a:lnSpc>
                <a:spcPct val="100000"/>
              </a:lnSpc>
              <a:buClr>
                <a:srgbClr val="073763"/>
              </a:buClr>
              <a:buFont typeface="Arial"/>
              <a:buChar char="+"/>
            </a:pPr>
            <a:r>
              <a:rPr lang="de-DE" sz="6000" b="1" strike="noStrike" spc="-1">
                <a:solidFill>
                  <a:srgbClr val="073763"/>
                </a:solidFill>
                <a:latin typeface="Arial"/>
                <a:ea typeface="Arial"/>
              </a:rPr>
              <a:t>Gloss</a:t>
            </a:r>
            <a:endParaRPr lang="es-ES" sz="6000" b="0" strike="noStrike" spc="-1">
              <a:latin typeface="Arial"/>
            </a:endParaRPr>
          </a:p>
        </p:txBody>
      </p:sp>
      <p:sp>
        <p:nvSpPr>
          <p:cNvPr id="2" name="CustomShape 2">
            <a:extLst>
              <a:ext uri="{FF2B5EF4-FFF2-40B4-BE49-F238E27FC236}">
                <a16:creationId xmlns:a16="http://schemas.microsoft.com/office/drawing/2014/main" id="{9639964F-BE94-8A9F-A0C4-F5585A26BA8A}"/>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3" name="Google Shape;134;p17">
            <a:extLst>
              <a:ext uri="{FF2B5EF4-FFF2-40B4-BE49-F238E27FC236}">
                <a16:creationId xmlns:a16="http://schemas.microsoft.com/office/drawing/2014/main" id="{A70D77DC-BE57-F6B7-73A1-AB00BB89BA0E}"/>
              </a:ext>
            </a:extLst>
          </p:cNvPr>
          <p:cNvPicPr/>
          <p:nvPr/>
        </p:nvPicPr>
        <p:blipFill>
          <a:blip r:embed="rId6"/>
          <a:stretch/>
        </p:blipFill>
        <p:spPr>
          <a:xfrm>
            <a:off x="16428467" y="12538075"/>
            <a:ext cx="2566499" cy="811625"/>
          </a:xfrm>
          <a:prstGeom prst="rect">
            <a:avLst/>
          </a:prstGeom>
          <a:ln w="0">
            <a:noFill/>
          </a:ln>
        </p:spPr>
      </p:pic>
      <p:pic>
        <p:nvPicPr>
          <p:cNvPr id="4" name="Google Shape;135;p17">
            <a:extLst>
              <a:ext uri="{FF2B5EF4-FFF2-40B4-BE49-F238E27FC236}">
                <a16:creationId xmlns:a16="http://schemas.microsoft.com/office/drawing/2014/main" id="{7AE25A71-7999-518D-CBE7-495BFCDFEC64}"/>
              </a:ext>
            </a:extLst>
          </p:cNvPr>
          <p:cNvPicPr/>
          <p:nvPr/>
        </p:nvPicPr>
        <p:blipFill rotWithShape="1">
          <a:blip r:embed="rId7"/>
          <a:srcRect t="24882"/>
          <a:stretch/>
        </p:blipFill>
        <p:spPr>
          <a:xfrm>
            <a:off x="13377998" y="12435480"/>
            <a:ext cx="3097973" cy="1104697"/>
          </a:xfrm>
          <a:prstGeom prst="rect">
            <a:avLst/>
          </a:prstGeom>
          <a:ln w="0">
            <a:noFill/>
          </a:ln>
        </p:spPr>
      </p:pic>
      <p:pic>
        <p:nvPicPr>
          <p:cNvPr id="5" name="Picture 4">
            <a:extLst>
              <a:ext uri="{FF2B5EF4-FFF2-40B4-BE49-F238E27FC236}">
                <a16:creationId xmlns:a16="http://schemas.microsoft.com/office/drawing/2014/main" id="{9429B985-BC07-E705-0B9C-1F9A68A0984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 name="Imagen 342"/>
          <p:cNvPicPr/>
          <p:nvPr/>
        </p:nvPicPr>
        <p:blipFill>
          <a:blip r:embed="rId3"/>
          <a:stretch/>
        </p:blipFill>
        <p:spPr>
          <a:xfrm>
            <a:off x="8918640" y="4420080"/>
            <a:ext cx="6485760" cy="6485760"/>
          </a:xfrm>
          <a:prstGeom prst="rect">
            <a:avLst/>
          </a:prstGeom>
          <a:ln w="0">
            <a:noFill/>
          </a:ln>
        </p:spPr>
      </p:pic>
      <p:sp>
        <p:nvSpPr>
          <p:cNvPr id="394" name="CustomShape 1"/>
          <p:cNvSpPr/>
          <p:nvPr/>
        </p:nvSpPr>
        <p:spPr>
          <a:xfrm>
            <a:off x="8918640" y="3154680"/>
            <a:ext cx="6485760" cy="109692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6000" b="1" strike="noStrike" spc="-1">
                <a:solidFill>
                  <a:srgbClr val="073763"/>
                </a:solidFill>
                <a:latin typeface="Arial"/>
                <a:ea typeface="Arial"/>
              </a:rPr>
              <a:t>Input Image</a:t>
            </a:r>
            <a:endParaRPr lang="es-ES" sz="6000" b="0" strike="noStrike" spc="-1">
              <a:latin typeface="Arial"/>
            </a:endParaRPr>
          </a:p>
        </p:txBody>
      </p:sp>
      <p:sp>
        <p:nvSpPr>
          <p:cNvPr id="396"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8CC93DCF-8553-49A6-94E7-66958D163F2D}" type="slidenum">
              <a:rPr lang="de-DE" sz="2800" b="0" strike="noStrike" spc="-1">
                <a:solidFill>
                  <a:srgbClr val="888888"/>
                </a:solidFill>
                <a:latin typeface="Source Sans 3 SemiBold"/>
                <a:ea typeface="Source Sans 3 SemiBold"/>
              </a:rPr>
              <a:t>33</a:t>
            </a:fld>
            <a:endParaRPr lang="es-ES" sz="2800" b="0" strike="noStrike" spc="-1">
              <a:latin typeface="Arial"/>
            </a:endParaRPr>
          </a:p>
        </p:txBody>
      </p:sp>
      <p:sp>
        <p:nvSpPr>
          <p:cNvPr id="399" name="CustomShape 4"/>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Results: Real Photographs</a:t>
            </a:r>
            <a:endParaRPr lang="es-ES" sz="7600" b="0" strike="noStrike" spc="-1">
              <a:latin typeface="Arial"/>
            </a:endParaRPr>
          </a:p>
        </p:txBody>
      </p:sp>
      <p:sp>
        <p:nvSpPr>
          <p:cNvPr id="2" name="CustomShape 2">
            <a:extLst>
              <a:ext uri="{FF2B5EF4-FFF2-40B4-BE49-F238E27FC236}">
                <a16:creationId xmlns:a16="http://schemas.microsoft.com/office/drawing/2014/main" id="{92871689-8294-5AE6-C58A-B388FFA6E1B0}"/>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3" name="Google Shape;134;p17">
            <a:extLst>
              <a:ext uri="{FF2B5EF4-FFF2-40B4-BE49-F238E27FC236}">
                <a16:creationId xmlns:a16="http://schemas.microsoft.com/office/drawing/2014/main" id="{34322D7A-34FF-7D6D-65FA-319DB3E51A16}"/>
              </a:ext>
            </a:extLst>
          </p:cNvPr>
          <p:cNvPicPr/>
          <p:nvPr/>
        </p:nvPicPr>
        <p:blipFill>
          <a:blip r:embed="rId4"/>
          <a:stretch/>
        </p:blipFill>
        <p:spPr>
          <a:xfrm>
            <a:off x="16428467" y="12538075"/>
            <a:ext cx="2566499" cy="811625"/>
          </a:xfrm>
          <a:prstGeom prst="rect">
            <a:avLst/>
          </a:prstGeom>
          <a:ln w="0">
            <a:noFill/>
          </a:ln>
        </p:spPr>
      </p:pic>
      <p:pic>
        <p:nvPicPr>
          <p:cNvPr id="4" name="Google Shape;135;p17">
            <a:extLst>
              <a:ext uri="{FF2B5EF4-FFF2-40B4-BE49-F238E27FC236}">
                <a16:creationId xmlns:a16="http://schemas.microsoft.com/office/drawing/2014/main" id="{6DA7C85B-CCAC-C289-3B5A-60AB378FA968}"/>
              </a:ext>
            </a:extLst>
          </p:cNvPr>
          <p:cNvPicPr/>
          <p:nvPr/>
        </p:nvPicPr>
        <p:blipFill rotWithShape="1">
          <a:blip r:embed="rId5"/>
          <a:srcRect t="24882"/>
          <a:stretch/>
        </p:blipFill>
        <p:spPr>
          <a:xfrm>
            <a:off x="13377998" y="12435480"/>
            <a:ext cx="3097973" cy="1104697"/>
          </a:xfrm>
          <a:prstGeom prst="rect">
            <a:avLst/>
          </a:prstGeom>
          <a:ln w="0">
            <a:noFill/>
          </a:ln>
        </p:spPr>
      </p:pic>
      <p:pic>
        <p:nvPicPr>
          <p:cNvPr id="5" name="Picture 4">
            <a:extLst>
              <a:ext uri="{FF2B5EF4-FFF2-40B4-BE49-F238E27FC236}">
                <a16:creationId xmlns:a16="http://schemas.microsoft.com/office/drawing/2014/main" id="{735A0A24-5C8B-AB02-F151-AAC254844A2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 name="Imagen 349"/>
          <p:cNvPicPr/>
          <p:nvPr/>
        </p:nvPicPr>
        <p:blipFill>
          <a:blip r:embed="rId3"/>
          <a:stretch/>
        </p:blipFill>
        <p:spPr>
          <a:xfrm>
            <a:off x="1676880" y="4402080"/>
            <a:ext cx="6527880" cy="6527880"/>
          </a:xfrm>
          <a:prstGeom prst="rect">
            <a:avLst/>
          </a:prstGeom>
          <a:ln w="0">
            <a:noFill/>
          </a:ln>
        </p:spPr>
      </p:pic>
      <p:pic>
        <p:nvPicPr>
          <p:cNvPr id="401" name="Imagen 350"/>
          <p:cNvPicPr/>
          <p:nvPr/>
        </p:nvPicPr>
        <p:blipFill>
          <a:blip r:embed="rId4"/>
          <a:stretch/>
        </p:blipFill>
        <p:spPr>
          <a:xfrm>
            <a:off x="8919000" y="4420440"/>
            <a:ext cx="6485760" cy="6485760"/>
          </a:xfrm>
          <a:prstGeom prst="rect">
            <a:avLst/>
          </a:prstGeom>
          <a:ln w="0">
            <a:noFill/>
          </a:ln>
        </p:spPr>
      </p:pic>
      <p:sp>
        <p:nvSpPr>
          <p:cNvPr id="402" name="CustomShape 1"/>
          <p:cNvSpPr/>
          <p:nvPr/>
        </p:nvSpPr>
        <p:spPr>
          <a:xfrm>
            <a:off x="8918640" y="3154680"/>
            <a:ext cx="6485760" cy="109692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6000" b="1" strike="noStrike" spc="-1">
                <a:solidFill>
                  <a:srgbClr val="073763"/>
                </a:solidFill>
                <a:latin typeface="Arial"/>
                <a:ea typeface="Arial"/>
              </a:rPr>
              <a:t>Input Image</a:t>
            </a:r>
            <a:endParaRPr lang="es-ES" sz="6000" b="0" strike="noStrike" spc="-1">
              <a:latin typeface="Arial"/>
            </a:endParaRPr>
          </a:p>
        </p:txBody>
      </p:sp>
      <p:sp>
        <p:nvSpPr>
          <p:cNvPr id="403" name="CustomShape 2"/>
          <p:cNvSpPr/>
          <p:nvPr/>
        </p:nvSpPr>
        <p:spPr>
          <a:xfrm>
            <a:off x="1704240" y="3166200"/>
            <a:ext cx="6485760" cy="109692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marL="457200" indent="-606960" algn="ctr">
              <a:lnSpc>
                <a:spcPct val="100000"/>
              </a:lnSpc>
              <a:buClr>
                <a:srgbClr val="073763"/>
              </a:buClr>
              <a:buFont typeface="Arial"/>
              <a:buChar char="-"/>
            </a:pPr>
            <a:r>
              <a:rPr lang="de-DE" sz="6000" b="1" strike="noStrike" spc="-1">
                <a:solidFill>
                  <a:srgbClr val="073763"/>
                </a:solidFill>
                <a:latin typeface="Arial"/>
                <a:ea typeface="Arial"/>
              </a:rPr>
              <a:t>Metallic</a:t>
            </a:r>
            <a:endParaRPr lang="es-ES" sz="6000" b="0" strike="noStrike" spc="-1">
              <a:latin typeface="Arial"/>
            </a:endParaRPr>
          </a:p>
        </p:txBody>
      </p:sp>
      <p:sp>
        <p:nvSpPr>
          <p:cNvPr id="405" name="CustomShape 4"/>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4CAD2898-518E-42EC-9B36-ED888C3A038E}" type="slidenum">
              <a:rPr lang="de-DE" sz="2800" b="0" strike="noStrike" spc="-1">
                <a:solidFill>
                  <a:srgbClr val="888888"/>
                </a:solidFill>
                <a:latin typeface="Source Sans 3 SemiBold"/>
                <a:ea typeface="Source Sans 3 SemiBold"/>
              </a:rPr>
              <a:t>34</a:t>
            </a:fld>
            <a:endParaRPr lang="es-ES" sz="2800" b="0" strike="noStrike" spc="-1">
              <a:latin typeface="Arial"/>
            </a:endParaRPr>
          </a:p>
        </p:txBody>
      </p:sp>
      <p:sp>
        <p:nvSpPr>
          <p:cNvPr id="408" name="CustomShape 5"/>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Results: Real Photographs</a:t>
            </a:r>
            <a:endParaRPr lang="es-ES" sz="7600" b="0" strike="noStrike" spc="-1">
              <a:latin typeface="Arial"/>
            </a:endParaRPr>
          </a:p>
        </p:txBody>
      </p:sp>
      <p:sp>
        <p:nvSpPr>
          <p:cNvPr id="2" name="CustomShape 2">
            <a:extLst>
              <a:ext uri="{FF2B5EF4-FFF2-40B4-BE49-F238E27FC236}">
                <a16:creationId xmlns:a16="http://schemas.microsoft.com/office/drawing/2014/main" id="{C8CAB2E6-B8BF-2A55-A996-CE7BE0F78D1B}"/>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3" name="Google Shape;134;p17">
            <a:extLst>
              <a:ext uri="{FF2B5EF4-FFF2-40B4-BE49-F238E27FC236}">
                <a16:creationId xmlns:a16="http://schemas.microsoft.com/office/drawing/2014/main" id="{3A18BD5C-AB23-A357-0C7C-71F439FB0A15}"/>
              </a:ext>
            </a:extLst>
          </p:cNvPr>
          <p:cNvPicPr/>
          <p:nvPr/>
        </p:nvPicPr>
        <p:blipFill>
          <a:blip r:embed="rId5"/>
          <a:stretch/>
        </p:blipFill>
        <p:spPr>
          <a:xfrm>
            <a:off x="16428467" y="12538075"/>
            <a:ext cx="2566499" cy="811625"/>
          </a:xfrm>
          <a:prstGeom prst="rect">
            <a:avLst/>
          </a:prstGeom>
          <a:ln w="0">
            <a:noFill/>
          </a:ln>
        </p:spPr>
      </p:pic>
      <p:pic>
        <p:nvPicPr>
          <p:cNvPr id="4" name="Google Shape;135;p17">
            <a:extLst>
              <a:ext uri="{FF2B5EF4-FFF2-40B4-BE49-F238E27FC236}">
                <a16:creationId xmlns:a16="http://schemas.microsoft.com/office/drawing/2014/main" id="{5E77A124-14F2-C229-E4AA-CF9BB4D0166F}"/>
              </a:ext>
            </a:extLst>
          </p:cNvPr>
          <p:cNvPicPr/>
          <p:nvPr/>
        </p:nvPicPr>
        <p:blipFill rotWithShape="1">
          <a:blip r:embed="rId6"/>
          <a:srcRect t="24882"/>
          <a:stretch/>
        </p:blipFill>
        <p:spPr>
          <a:xfrm>
            <a:off x="13377998" y="12435480"/>
            <a:ext cx="3097973" cy="1104697"/>
          </a:xfrm>
          <a:prstGeom prst="rect">
            <a:avLst/>
          </a:prstGeom>
          <a:ln w="0">
            <a:noFill/>
          </a:ln>
        </p:spPr>
      </p:pic>
      <p:pic>
        <p:nvPicPr>
          <p:cNvPr id="5" name="Picture 4">
            <a:extLst>
              <a:ext uri="{FF2B5EF4-FFF2-40B4-BE49-F238E27FC236}">
                <a16:creationId xmlns:a16="http://schemas.microsoft.com/office/drawing/2014/main" id="{43961746-1DF4-CA06-4ACF-0F94B2528D2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Imagen 358"/>
          <p:cNvPicPr/>
          <p:nvPr/>
        </p:nvPicPr>
        <p:blipFill>
          <a:blip r:embed="rId3"/>
          <a:stretch/>
        </p:blipFill>
        <p:spPr>
          <a:xfrm>
            <a:off x="16124400" y="4474080"/>
            <a:ext cx="6449760" cy="6449760"/>
          </a:xfrm>
          <a:prstGeom prst="rect">
            <a:avLst/>
          </a:prstGeom>
          <a:ln w="0">
            <a:noFill/>
          </a:ln>
        </p:spPr>
      </p:pic>
      <p:pic>
        <p:nvPicPr>
          <p:cNvPr id="410" name="Imagen 359"/>
          <p:cNvPicPr/>
          <p:nvPr/>
        </p:nvPicPr>
        <p:blipFill>
          <a:blip r:embed="rId4"/>
          <a:stretch/>
        </p:blipFill>
        <p:spPr>
          <a:xfrm>
            <a:off x="1676880" y="4402080"/>
            <a:ext cx="6527880" cy="6527880"/>
          </a:xfrm>
          <a:prstGeom prst="rect">
            <a:avLst/>
          </a:prstGeom>
          <a:ln w="0">
            <a:noFill/>
          </a:ln>
        </p:spPr>
      </p:pic>
      <p:pic>
        <p:nvPicPr>
          <p:cNvPr id="411" name="Imagen 360"/>
          <p:cNvPicPr/>
          <p:nvPr/>
        </p:nvPicPr>
        <p:blipFill>
          <a:blip r:embed="rId5"/>
          <a:stretch/>
        </p:blipFill>
        <p:spPr>
          <a:xfrm>
            <a:off x="8919000" y="4420440"/>
            <a:ext cx="6485760" cy="6485760"/>
          </a:xfrm>
          <a:prstGeom prst="rect">
            <a:avLst/>
          </a:prstGeom>
          <a:ln w="0">
            <a:noFill/>
          </a:ln>
        </p:spPr>
      </p:pic>
      <p:sp>
        <p:nvSpPr>
          <p:cNvPr id="412" name="CustomShape 1"/>
          <p:cNvSpPr/>
          <p:nvPr/>
        </p:nvSpPr>
        <p:spPr>
          <a:xfrm>
            <a:off x="8918640" y="3154680"/>
            <a:ext cx="6485760" cy="109692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6000" b="1" strike="noStrike" spc="-1">
                <a:solidFill>
                  <a:srgbClr val="073763"/>
                </a:solidFill>
                <a:latin typeface="Arial"/>
                <a:ea typeface="Arial"/>
              </a:rPr>
              <a:t>Input Image</a:t>
            </a:r>
            <a:endParaRPr lang="es-ES" sz="6000" b="0" strike="noStrike" spc="-1">
              <a:latin typeface="Arial"/>
            </a:endParaRPr>
          </a:p>
        </p:txBody>
      </p:sp>
      <p:sp>
        <p:nvSpPr>
          <p:cNvPr id="413" name="CustomShape 2"/>
          <p:cNvSpPr/>
          <p:nvPr/>
        </p:nvSpPr>
        <p:spPr>
          <a:xfrm>
            <a:off x="1704240" y="3166200"/>
            <a:ext cx="6485760" cy="109692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marL="457200" indent="-606960" algn="ctr">
              <a:lnSpc>
                <a:spcPct val="100000"/>
              </a:lnSpc>
              <a:buClr>
                <a:srgbClr val="073763"/>
              </a:buClr>
              <a:buFont typeface="Arial"/>
              <a:buChar char="-"/>
            </a:pPr>
            <a:r>
              <a:rPr lang="de-DE" sz="6000" b="1" strike="noStrike" spc="-1">
                <a:solidFill>
                  <a:srgbClr val="073763"/>
                </a:solidFill>
                <a:latin typeface="Arial"/>
                <a:ea typeface="Arial"/>
              </a:rPr>
              <a:t>Metallic</a:t>
            </a:r>
            <a:endParaRPr lang="es-ES" sz="6000" b="0" strike="noStrike" spc="-1">
              <a:latin typeface="Arial"/>
            </a:endParaRPr>
          </a:p>
        </p:txBody>
      </p:sp>
      <p:sp>
        <p:nvSpPr>
          <p:cNvPr id="414" name="CustomShape 3"/>
          <p:cNvSpPr/>
          <p:nvPr/>
        </p:nvSpPr>
        <p:spPr>
          <a:xfrm>
            <a:off x="16096680" y="3192840"/>
            <a:ext cx="6485760" cy="109692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marL="457200" indent="-606960" algn="ctr">
              <a:lnSpc>
                <a:spcPct val="100000"/>
              </a:lnSpc>
              <a:buClr>
                <a:srgbClr val="073763"/>
              </a:buClr>
              <a:buFont typeface="Arial"/>
              <a:buChar char="+"/>
            </a:pPr>
            <a:r>
              <a:rPr lang="de-DE" sz="6000" b="1" strike="noStrike" spc="-1">
                <a:solidFill>
                  <a:srgbClr val="073763"/>
                </a:solidFill>
                <a:latin typeface="Arial"/>
                <a:ea typeface="Arial"/>
              </a:rPr>
              <a:t>Metallic</a:t>
            </a:r>
            <a:endParaRPr lang="es-ES" sz="6000" b="0" strike="noStrike" spc="-1">
              <a:latin typeface="Arial"/>
            </a:endParaRPr>
          </a:p>
        </p:txBody>
      </p:sp>
      <p:sp>
        <p:nvSpPr>
          <p:cNvPr id="416" name="CustomShape 5"/>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D4E33033-007D-407C-8623-DA1DE716202E}" type="slidenum">
              <a:rPr lang="de-DE" sz="2800" b="0" strike="noStrike" spc="-1">
                <a:solidFill>
                  <a:srgbClr val="888888"/>
                </a:solidFill>
                <a:latin typeface="Source Sans 3 SemiBold"/>
                <a:ea typeface="Source Sans 3 SemiBold"/>
              </a:rPr>
              <a:t>35</a:t>
            </a:fld>
            <a:endParaRPr lang="es-ES" sz="2800" b="0" strike="noStrike" spc="-1">
              <a:latin typeface="Arial"/>
            </a:endParaRPr>
          </a:p>
        </p:txBody>
      </p:sp>
      <p:sp>
        <p:nvSpPr>
          <p:cNvPr id="419" name="CustomShape 6"/>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Results: Real Photographs</a:t>
            </a:r>
            <a:endParaRPr lang="es-ES" sz="7600" b="0" strike="noStrike" spc="-1">
              <a:latin typeface="Arial"/>
            </a:endParaRPr>
          </a:p>
        </p:txBody>
      </p:sp>
      <p:sp>
        <p:nvSpPr>
          <p:cNvPr id="2" name="CustomShape 2">
            <a:extLst>
              <a:ext uri="{FF2B5EF4-FFF2-40B4-BE49-F238E27FC236}">
                <a16:creationId xmlns:a16="http://schemas.microsoft.com/office/drawing/2014/main" id="{676E79E7-04C8-B557-DACB-D3B71C2B2265}"/>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3" name="Google Shape;134;p17">
            <a:extLst>
              <a:ext uri="{FF2B5EF4-FFF2-40B4-BE49-F238E27FC236}">
                <a16:creationId xmlns:a16="http://schemas.microsoft.com/office/drawing/2014/main" id="{3C565CE3-470C-A895-D906-CAB5347708DC}"/>
              </a:ext>
            </a:extLst>
          </p:cNvPr>
          <p:cNvPicPr/>
          <p:nvPr/>
        </p:nvPicPr>
        <p:blipFill>
          <a:blip r:embed="rId6"/>
          <a:stretch/>
        </p:blipFill>
        <p:spPr>
          <a:xfrm>
            <a:off x="16428467" y="12538075"/>
            <a:ext cx="2566499" cy="811625"/>
          </a:xfrm>
          <a:prstGeom prst="rect">
            <a:avLst/>
          </a:prstGeom>
          <a:ln w="0">
            <a:noFill/>
          </a:ln>
        </p:spPr>
      </p:pic>
      <p:pic>
        <p:nvPicPr>
          <p:cNvPr id="4" name="Google Shape;135;p17">
            <a:extLst>
              <a:ext uri="{FF2B5EF4-FFF2-40B4-BE49-F238E27FC236}">
                <a16:creationId xmlns:a16="http://schemas.microsoft.com/office/drawing/2014/main" id="{21285768-6CDC-9D32-9F17-3D372F38D312}"/>
              </a:ext>
            </a:extLst>
          </p:cNvPr>
          <p:cNvPicPr/>
          <p:nvPr/>
        </p:nvPicPr>
        <p:blipFill rotWithShape="1">
          <a:blip r:embed="rId7"/>
          <a:srcRect t="24882"/>
          <a:stretch/>
        </p:blipFill>
        <p:spPr>
          <a:xfrm>
            <a:off x="13377998" y="12435480"/>
            <a:ext cx="3097973" cy="1104697"/>
          </a:xfrm>
          <a:prstGeom prst="rect">
            <a:avLst/>
          </a:prstGeom>
          <a:ln w="0">
            <a:noFill/>
          </a:ln>
        </p:spPr>
      </p:pic>
      <p:pic>
        <p:nvPicPr>
          <p:cNvPr id="5" name="Picture 4">
            <a:extLst>
              <a:ext uri="{FF2B5EF4-FFF2-40B4-BE49-F238E27FC236}">
                <a16:creationId xmlns:a16="http://schemas.microsoft.com/office/drawing/2014/main" id="{3518D038-1E24-45B8-7922-FE3653BFBC4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CustomShape 1"/>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Results: Comparison with SOTA [DLC*22]</a:t>
            </a:r>
            <a:endParaRPr lang="es-ES" sz="7600" b="0" strike="noStrike" spc="-1">
              <a:latin typeface="Arial"/>
            </a:endParaRPr>
          </a:p>
        </p:txBody>
      </p:sp>
      <p:sp>
        <p:nvSpPr>
          <p:cNvPr id="422"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540B2D88-EAEA-4603-991F-05A2A0E401A1}" type="slidenum">
              <a:rPr lang="de-DE" sz="2800" b="0" strike="noStrike" spc="-1">
                <a:solidFill>
                  <a:srgbClr val="888888"/>
                </a:solidFill>
                <a:latin typeface="Source Sans 3 SemiBold"/>
                <a:ea typeface="Source Sans 3 SemiBold"/>
              </a:rPr>
              <a:t>36</a:t>
            </a:fld>
            <a:endParaRPr lang="es-ES" sz="2800" b="0" strike="noStrike" spc="-1">
              <a:latin typeface="Arial"/>
            </a:endParaRPr>
          </a:p>
        </p:txBody>
      </p:sp>
      <p:pic>
        <p:nvPicPr>
          <p:cNvPr id="425" name="Imagen 348"/>
          <p:cNvPicPr/>
          <p:nvPr/>
        </p:nvPicPr>
        <p:blipFill>
          <a:blip r:embed="rId3"/>
          <a:srcRect r="50778"/>
          <a:stretch/>
        </p:blipFill>
        <p:spPr>
          <a:xfrm>
            <a:off x="1676520" y="5950440"/>
            <a:ext cx="5448600" cy="2925360"/>
          </a:xfrm>
          <a:prstGeom prst="rect">
            <a:avLst/>
          </a:prstGeom>
          <a:ln w="0">
            <a:noFill/>
          </a:ln>
        </p:spPr>
      </p:pic>
      <p:sp>
        <p:nvSpPr>
          <p:cNvPr id="2" name="CustomShape 2">
            <a:extLst>
              <a:ext uri="{FF2B5EF4-FFF2-40B4-BE49-F238E27FC236}">
                <a16:creationId xmlns:a16="http://schemas.microsoft.com/office/drawing/2014/main" id="{E8617192-3444-E3EF-3089-7129621B8547}"/>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3" name="Google Shape;134;p17">
            <a:extLst>
              <a:ext uri="{FF2B5EF4-FFF2-40B4-BE49-F238E27FC236}">
                <a16:creationId xmlns:a16="http://schemas.microsoft.com/office/drawing/2014/main" id="{DF0F21EB-07C8-F89A-734F-3F485E3F5443}"/>
              </a:ext>
            </a:extLst>
          </p:cNvPr>
          <p:cNvPicPr/>
          <p:nvPr/>
        </p:nvPicPr>
        <p:blipFill>
          <a:blip r:embed="rId4"/>
          <a:stretch/>
        </p:blipFill>
        <p:spPr>
          <a:xfrm>
            <a:off x="16428467" y="12538075"/>
            <a:ext cx="2566499" cy="811625"/>
          </a:xfrm>
          <a:prstGeom prst="rect">
            <a:avLst/>
          </a:prstGeom>
          <a:ln w="0">
            <a:noFill/>
          </a:ln>
        </p:spPr>
      </p:pic>
      <p:pic>
        <p:nvPicPr>
          <p:cNvPr id="4" name="Google Shape;135;p17">
            <a:extLst>
              <a:ext uri="{FF2B5EF4-FFF2-40B4-BE49-F238E27FC236}">
                <a16:creationId xmlns:a16="http://schemas.microsoft.com/office/drawing/2014/main" id="{B85891E4-641F-D8B9-0057-1485FD41DED9}"/>
              </a:ext>
            </a:extLst>
          </p:cNvPr>
          <p:cNvPicPr/>
          <p:nvPr/>
        </p:nvPicPr>
        <p:blipFill rotWithShape="1">
          <a:blip r:embed="rId5"/>
          <a:srcRect t="24882"/>
          <a:stretch/>
        </p:blipFill>
        <p:spPr>
          <a:xfrm>
            <a:off x="13377998" y="12435480"/>
            <a:ext cx="3097973" cy="1104697"/>
          </a:xfrm>
          <a:prstGeom prst="rect">
            <a:avLst/>
          </a:prstGeom>
          <a:ln w="0">
            <a:noFill/>
          </a:ln>
        </p:spPr>
      </p:pic>
      <p:pic>
        <p:nvPicPr>
          <p:cNvPr id="5" name="Picture 4">
            <a:extLst>
              <a:ext uri="{FF2B5EF4-FFF2-40B4-BE49-F238E27FC236}">
                <a16:creationId xmlns:a16="http://schemas.microsoft.com/office/drawing/2014/main" id="{BF210708-8A9A-DC18-55F5-6EDAC98DE0A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CustomShape 1"/>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Results: Comparison with SOTA [DLC*22]</a:t>
            </a:r>
            <a:endParaRPr lang="es-ES" sz="7600" b="0" strike="noStrike" spc="-1">
              <a:latin typeface="Arial"/>
            </a:endParaRPr>
          </a:p>
        </p:txBody>
      </p:sp>
      <p:sp>
        <p:nvSpPr>
          <p:cNvPr id="428"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71C40D98-7A54-416A-8C65-7A06A78317FD}" type="slidenum">
              <a:rPr lang="de-DE" sz="2800" b="0" strike="noStrike" spc="-1">
                <a:solidFill>
                  <a:srgbClr val="888888"/>
                </a:solidFill>
                <a:latin typeface="Source Sans 3 SemiBold"/>
                <a:ea typeface="Source Sans 3 SemiBold"/>
              </a:rPr>
              <a:t>37</a:t>
            </a:fld>
            <a:endParaRPr lang="es-ES" sz="2800" b="0" strike="noStrike" spc="-1">
              <a:latin typeface="Arial"/>
            </a:endParaRPr>
          </a:p>
        </p:txBody>
      </p:sp>
      <p:pic>
        <p:nvPicPr>
          <p:cNvPr id="431" name="Imagen 348"/>
          <p:cNvPicPr/>
          <p:nvPr/>
        </p:nvPicPr>
        <p:blipFill>
          <a:blip r:embed="rId3"/>
          <a:srcRect r="50778"/>
          <a:stretch/>
        </p:blipFill>
        <p:spPr>
          <a:xfrm>
            <a:off x="1676520" y="5950440"/>
            <a:ext cx="5448600" cy="2925360"/>
          </a:xfrm>
          <a:prstGeom prst="rect">
            <a:avLst/>
          </a:prstGeom>
          <a:ln w="0">
            <a:noFill/>
          </a:ln>
        </p:spPr>
      </p:pic>
      <p:pic>
        <p:nvPicPr>
          <p:cNvPr id="432" name="Imagen 348"/>
          <p:cNvPicPr/>
          <p:nvPr/>
        </p:nvPicPr>
        <p:blipFill>
          <a:blip r:embed="rId3"/>
          <a:srcRect l="48148"/>
          <a:stretch/>
        </p:blipFill>
        <p:spPr>
          <a:xfrm>
            <a:off x="7864920" y="6051960"/>
            <a:ext cx="5739840" cy="2925360"/>
          </a:xfrm>
          <a:prstGeom prst="rect">
            <a:avLst/>
          </a:prstGeom>
          <a:ln w="0">
            <a:noFill/>
          </a:ln>
        </p:spPr>
      </p:pic>
      <p:sp>
        <p:nvSpPr>
          <p:cNvPr id="433" name="CustomShape 4"/>
          <p:cNvSpPr/>
          <p:nvPr/>
        </p:nvSpPr>
        <p:spPr>
          <a:xfrm>
            <a:off x="7490880" y="4729320"/>
            <a:ext cx="6487560" cy="89856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4700" b="1" strike="noStrike" spc="-1">
                <a:solidFill>
                  <a:srgbClr val="073763"/>
                </a:solidFill>
                <a:latin typeface="Arial"/>
                <a:ea typeface="Arial"/>
              </a:rPr>
              <a:t>Reconstrucction</a:t>
            </a:r>
            <a:endParaRPr lang="es-ES" sz="4700" b="0" strike="noStrike" spc="-1">
              <a:latin typeface="Arial"/>
            </a:endParaRPr>
          </a:p>
        </p:txBody>
      </p:sp>
      <p:sp>
        <p:nvSpPr>
          <p:cNvPr id="2" name="CustomShape 2">
            <a:extLst>
              <a:ext uri="{FF2B5EF4-FFF2-40B4-BE49-F238E27FC236}">
                <a16:creationId xmlns:a16="http://schemas.microsoft.com/office/drawing/2014/main" id="{4B64540D-F731-128A-195D-9C31206D3567}"/>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3" name="Google Shape;134;p17">
            <a:extLst>
              <a:ext uri="{FF2B5EF4-FFF2-40B4-BE49-F238E27FC236}">
                <a16:creationId xmlns:a16="http://schemas.microsoft.com/office/drawing/2014/main" id="{4CA0E328-67E0-98BE-179C-A3B0061C12C2}"/>
              </a:ext>
            </a:extLst>
          </p:cNvPr>
          <p:cNvPicPr/>
          <p:nvPr/>
        </p:nvPicPr>
        <p:blipFill>
          <a:blip r:embed="rId4"/>
          <a:stretch/>
        </p:blipFill>
        <p:spPr>
          <a:xfrm>
            <a:off x="16428467" y="12538075"/>
            <a:ext cx="2566499" cy="811625"/>
          </a:xfrm>
          <a:prstGeom prst="rect">
            <a:avLst/>
          </a:prstGeom>
          <a:ln w="0">
            <a:noFill/>
          </a:ln>
        </p:spPr>
      </p:pic>
      <p:pic>
        <p:nvPicPr>
          <p:cNvPr id="4" name="Google Shape;135;p17">
            <a:extLst>
              <a:ext uri="{FF2B5EF4-FFF2-40B4-BE49-F238E27FC236}">
                <a16:creationId xmlns:a16="http://schemas.microsoft.com/office/drawing/2014/main" id="{09CECBD9-BD05-2F86-6A10-0D5D399D44A0}"/>
              </a:ext>
            </a:extLst>
          </p:cNvPr>
          <p:cNvPicPr/>
          <p:nvPr/>
        </p:nvPicPr>
        <p:blipFill rotWithShape="1">
          <a:blip r:embed="rId5"/>
          <a:srcRect t="24882"/>
          <a:stretch/>
        </p:blipFill>
        <p:spPr>
          <a:xfrm>
            <a:off x="13377998" y="12435480"/>
            <a:ext cx="3097973" cy="1104697"/>
          </a:xfrm>
          <a:prstGeom prst="rect">
            <a:avLst/>
          </a:prstGeom>
          <a:ln w="0">
            <a:noFill/>
          </a:ln>
        </p:spPr>
      </p:pic>
      <p:pic>
        <p:nvPicPr>
          <p:cNvPr id="5" name="Picture 4">
            <a:extLst>
              <a:ext uri="{FF2B5EF4-FFF2-40B4-BE49-F238E27FC236}">
                <a16:creationId xmlns:a16="http://schemas.microsoft.com/office/drawing/2014/main" id="{57F831CB-8695-5BB6-3BF5-D3EB892A481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CustomShape 1"/>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Results: Comparison with SOTA [DLC*22]</a:t>
            </a:r>
            <a:endParaRPr lang="es-ES" sz="7600" b="0" strike="noStrike" spc="-1">
              <a:latin typeface="Arial"/>
            </a:endParaRPr>
          </a:p>
        </p:txBody>
      </p:sp>
      <p:sp>
        <p:nvSpPr>
          <p:cNvPr id="436"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D218148D-FA89-433D-A526-07363EA91745}" type="slidenum">
              <a:rPr lang="de-DE" sz="2800" b="0" strike="noStrike" spc="-1">
                <a:solidFill>
                  <a:srgbClr val="888888"/>
                </a:solidFill>
                <a:latin typeface="Source Sans 3 SemiBold"/>
                <a:ea typeface="Source Sans 3 SemiBold"/>
              </a:rPr>
              <a:t>38</a:t>
            </a:fld>
            <a:endParaRPr lang="es-ES" sz="2800" b="0" strike="noStrike" spc="-1">
              <a:latin typeface="Arial"/>
            </a:endParaRPr>
          </a:p>
        </p:txBody>
      </p:sp>
      <p:pic>
        <p:nvPicPr>
          <p:cNvPr id="439" name="Imagen 348"/>
          <p:cNvPicPr/>
          <p:nvPr/>
        </p:nvPicPr>
        <p:blipFill>
          <a:blip r:embed="rId3"/>
          <a:srcRect r="50778"/>
          <a:stretch/>
        </p:blipFill>
        <p:spPr>
          <a:xfrm>
            <a:off x="1676520" y="5950440"/>
            <a:ext cx="5448600" cy="2925360"/>
          </a:xfrm>
          <a:prstGeom prst="rect">
            <a:avLst/>
          </a:prstGeom>
          <a:ln w="0">
            <a:noFill/>
          </a:ln>
        </p:spPr>
      </p:pic>
      <p:pic>
        <p:nvPicPr>
          <p:cNvPr id="440" name="Imagen 348"/>
          <p:cNvPicPr/>
          <p:nvPr/>
        </p:nvPicPr>
        <p:blipFill>
          <a:blip r:embed="rId3"/>
          <a:srcRect l="48148"/>
          <a:stretch/>
        </p:blipFill>
        <p:spPr>
          <a:xfrm>
            <a:off x="7864920" y="6051960"/>
            <a:ext cx="5739840" cy="2925360"/>
          </a:xfrm>
          <a:prstGeom prst="rect">
            <a:avLst/>
          </a:prstGeom>
          <a:ln w="0">
            <a:noFill/>
          </a:ln>
        </p:spPr>
      </p:pic>
      <p:sp>
        <p:nvSpPr>
          <p:cNvPr id="441" name="CustomShape 4"/>
          <p:cNvSpPr/>
          <p:nvPr/>
        </p:nvSpPr>
        <p:spPr>
          <a:xfrm>
            <a:off x="7490880" y="4729320"/>
            <a:ext cx="6487560" cy="89856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4700" b="1" strike="noStrike" spc="-1">
                <a:solidFill>
                  <a:srgbClr val="073763"/>
                </a:solidFill>
                <a:latin typeface="Arial"/>
                <a:ea typeface="Arial"/>
              </a:rPr>
              <a:t>Reconstrucction</a:t>
            </a:r>
            <a:endParaRPr lang="es-ES" sz="4700" b="0" strike="noStrike" spc="-1">
              <a:latin typeface="Arial"/>
            </a:endParaRPr>
          </a:p>
        </p:txBody>
      </p:sp>
      <p:sp>
        <p:nvSpPr>
          <p:cNvPr id="442" name="CustomShape 4"/>
          <p:cNvSpPr/>
          <p:nvPr/>
        </p:nvSpPr>
        <p:spPr>
          <a:xfrm>
            <a:off x="15701400" y="4729320"/>
            <a:ext cx="6487560" cy="89856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4700" b="1" strike="noStrike" spc="-1">
                <a:solidFill>
                  <a:srgbClr val="073763"/>
                </a:solidFill>
                <a:latin typeface="Arial"/>
                <a:ea typeface="Arial"/>
              </a:rPr>
              <a:t>Metrics</a:t>
            </a:r>
            <a:endParaRPr lang="es-ES" sz="4700" b="0" strike="noStrike" spc="-1">
              <a:latin typeface="Arial"/>
            </a:endParaRPr>
          </a:p>
        </p:txBody>
      </p:sp>
      <p:pic>
        <p:nvPicPr>
          <p:cNvPr id="443" name="Google Shape;514;p42"/>
          <p:cNvPicPr/>
          <p:nvPr/>
        </p:nvPicPr>
        <p:blipFill>
          <a:blip r:embed="rId4"/>
          <a:stretch/>
        </p:blipFill>
        <p:spPr>
          <a:xfrm>
            <a:off x="14344200" y="6643080"/>
            <a:ext cx="8850240" cy="1749240"/>
          </a:xfrm>
          <a:prstGeom prst="rect">
            <a:avLst/>
          </a:prstGeom>
          <a:ln w="0">
            <a:noFill/>
          </a:ln>
        </p:spPr>
      </p:pic>
      <p:sp>
        <p:nvSpPr>
          <p:cNvPr id="2" name="CustomShape 2">
            <a:extLst>
              <a:ext uri="{FF2B5EF4-FFF2-40B4-BE49-F238E27FC236}">
                <a16:creationId xmlns:a16="http://schemas.microsoft.com/office/drawing/2014/main" id="{97915530-CD4B-0CD6-5BE1-D7DECDEC5A4F}"/>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3" name="Google Shape;134;p17">
            <a:extLst>
              <a:ext uri="{FF2B5EF4-FFF2-40B4-BE49-F238E27FC236}">
                <a16:creationId xmlns:a16="http://schemas.microsoft.com/office/drawing/2014/main" id="{8C818876-4C66-CFD0-DB88-93FA33DD4523}"/>
              </a:ext>
            </a:extLst>
          </p:cNvPr>
          <p:cNvPicPr/>
          <p:nvPr/>
        </p:nvPicPr>
        <p:blipFill>
          <a:blip r:embed="rId5"/>
          <a:stretch/>
        </p:blipFill>
        <p:spPr>
          <a:xfrm>
            <a:off x="16428467" y="12538075"/>
            <a:ext cx="2566499" cy="811625"/>
          </a:xfrm>
          <a:prstGeom prst="rect">
            <a:avLst/>
          </a:prstGeom>
          <a:ln w="0">
            <a:noFill/>
          </a:ln>
        </p:spPr>
      </p:pic>
      <p:pic>
        <p:nvPicPr>
          <p:cNvPr id="4" name="Google Shape;135;p17">
            <a:extLst>
              <a:ext uri="{FF2B5EF4-FFF2-40B4-BE49-F238E27FC236}">
                <a16:creationId xmlns:a16="http://schemas.microsoft.com/office/drawing/2014/main" id="{C5642602-C71F-6341-B780-C9DDC1E49E12}"/>
              </a:ext>
            </a:extLst>
          </p:cNvPr>
          <p:cNvPicPr/>
          <p:nvPr/>
        </p:nvPicPr>
        <p:blipFill rotWithShape="1">
          <a:blip r:embed="rId6"/>
          <a:srcRect t="24882"/>
          <a:stretch/>
        </p:blipFill>
        <p:spPr>
          <a:xfrm>
            <a:off x="13377998" y="12435480"/>
            <a:ext cx="3097973" cy="1104697"/>
          </a:xfrm>
          <a:prstGeom prst="rect">
            <a:avLst/>
          </a:prstGeom>
          <a:ln w="0">
            <a:noFill/>
          </a:ln>
        </p:spPr>
      </p:pic>
      <p:pic>
        <p:nvPicPr>
          <p:cNvPr id="5" name="Picture 4">
            <a:extLst>
              <a:ext uri="{FF2B5EF4-FFF2-40B4-BE49-F238E27FC236}">
                <a16:creationId xmlns:a16="http://schemas.microsoft.com/office/drawing/2014/main" id="{E6505995-03E9-25DC-2413-810AC5F4411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CustomShape 1"/>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Results: Comparison with SOTA [DLC*22]</a:t>
            </a:r>
            <a:endParaRPr lang="es-ES" sz="7600" b="0" strike="noStrike" spc="-1">
              <a:latin typeface="Arial"/>
            </a:endParaRPr>
          </a:p>
        </p:txBody>
      </p:sp>
      <p:sp>
        <p:nvSpPr>
          <p:cNvPr id="446"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DAF7B4B1-E3C6-4F4B-934C-1D68EE877261}" type="slidenum">
              <a:rPr lang="de-DE" sz="2800" b="0" strike="noStrike" spc="-1">
                <a:solidFill>
                  <a:srgbClr val="888888"/>
                </a:solidFill>
                <a:latin typeface="Source Sans 3 SemiBold"/>
                <a:ea typeface="Source Sans 3 SemiBold"/>
              </a:rPr>
              <a:t>39</a:t>
            </a:fld>
            <a:endParaRPr lang="es-ES" sz="2800" b="0" strike="noStrike" spc="-1">
              <a:latin typeface="Arial"/>
            </a:endParaRPr>
          </a:p>
        </p:txBody>
      </p:sp>
      <p:sp>
        <p:nvSpPr>
          <p:cNvPr id="449" name="CustomShape 7"/>
          <p:cNvSpPr/>
          <p:nvPr/>
        </p:nvSpPr>
        <p:spPr>
          <a:xfrm>
            <a:off x="8947080" y="3363390"/>
            <a:ext cx="6487560" cy="89856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4700" b="1" strike="noStrike" spc="-1">
                <a:solidFill>
                  <a:srgbClr val="073763"/>
                </a:solidFill>
                <a:latin typeface="Arial"/>
                <a:ea typeface="Arial"/>
              </a:rPr>
              <a:t>Image Editing (Gloss)</a:t>
            </a:r>
            <a:endParaRPr lang="es-ES" sz="4700" b="0" strike="noStrike" spc="-1">
              <a:latin typeface="Arial"/>
            </a:endParaRPr>
          </a:p>
        </p:txBody>
      </p:sp>
      <p:pic>
        <p:nvPicPr>
          <p:cNvPr id="450" name="Google Shape;518;p42_4"/>
          <p:cNvPicPr/>
          <p:nvPr/>
        </p:nvPicPr>
        <p:blipFill rotWithShape="1">
          <a:blip r:embed="rId2"/>
          <a:srcRect t="-1" b="53424"/>
          <a:stretch/>
        </p:blipFill>
        <p:spPr>
          <a:xfrm>
            <a:off x="6257760" y="4547730"/>
            <a:ext cx="11330880" cy="3338970"/>
          </a:xfrm>
          <a:prstGeom prst="rect">
            <a:avLst/>
          </a:prstGeom>
          <a:ln w="0">
            <a:noFill/>
          </a:ln>
        </p:spPr>
      </p:pic>
      <p:sp>
        <p:nvSpPr>
          <p:cNvPr id="2" name="CustomShape 2">
            <a:extLst>
              <a:ext uri="{FF2B5EF4-FFF2-40B4-BE49-F238E27FC236}">
                <a16:creationId xmlns:a16="http://schemas.microsoft.com/office/drawing/2014/main" id="{06FF3F21-1B3F-6AEE-D03A-5F7755EE4878}"/>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3" name="Google Shape;134;p17">
            <a:extLst>
              <a:ext uri="{FF2B5EF4-FFF2-40B4-BE49-F238E27FC236}">
                <a16:creationId xmlns:a16="http://schemas.microsoft.com/office/drawing/2014/main" id="{4C090456-D9CA-2C2D-0B3D-8F96744B6A08}"/>
              </a:ext>
            </a:extLst>
          </p:cNvPr>
          <p:cNvPicPr/>
          <p:nvPr/>
        </p:nvPicPr>
        <p:blipFill>
          <a:blip r:embed="rId3"/>
          <a:stretch/>
        </p:blipFill>
        <p:spPr>
          <a:xfrm>
            <a:off x="16428467" y="12538075"/>
            <a:ext cx="2566499" cy="811625"/>
          </a:xfrm>
          <a:prstGeom prst="rect">
            <a:avLst/>
          </a:prstGeom>
          <a:ln w="0">
            <a:noFill/>
          </a:ln>
        </p:spPr>
      </p:pic>
      <p:pic>
        <p:nvPicPr>
          <p:cNvPr id="4" name="Google Shape;135;p17">
            <a:extLst>
              <a:ext uri="{FF2B5EF4-FFF2-40B4-BE49-F238E27FC236}">
                <a16:creationId xmlns:a16="http://schemas.microsoft.com/office/drawing/2014/main" id="{4305080A-5F9B-B92C-99EB-53F26C9310C7}"/>
              </a:ext>
            </a:extLst>
          </p:cNvPr>
          <p:cNvPicPr/>
          <p:nvPr/>
        </p:nvPicPr>
        <p:blipFill rotWithShape="1">
          <a:blip r:embed="rId4"/>
          <a:srcRect t="24882"/>
          <a:stretch/>
        </p:blipFill>
        <p:spPr>
          <a:xfrm>
            <a:off x="13377998" y="12435480"/>
            <a:ext cx="3097973" cy="1104697"/>
          </a:xfrm>
          <a:prstGeom prst="rect">
            <a:avLst/>
          </a:prstGeom>
          <a:ln w="0">
            <a:noFill/>
          </a:ln>
        </p:spPr>
      </p:pic>
      <p:pic>
        <p:nvPicPr>
          <p:cNvPr id="5" name="Picture 4">
            <a:extLst>
              <a:ext uri="{FF2B5EF4-FFF2-40B4-BE49-F238E27FC236}">
                <a16:creationId xmlns:a16="http://schemas.microsoft.com/office/drawing/2014/main" id="{A06BE28F-1321-9CBB-14FB-3845639F59A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ustomShape 29"/>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Introduction: Visual Perception</a:t>
            </a:r>
            <a:endParaRPr lang="es-ES" sz="7600" b="0" strike="noStrike" spc="-1">
              <a:latin typeface="Arial"/>
            </a:endParaRPr>
          </a:p>
        </p:txBody>
      </p:sp>
      <p:sp>
        <p:nvSpPr>
          <p:cNvPr id="123" name="CustomShape 31"/>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E9314514-56DD-40F5-81FD-C23F469C7506}" type="slidenum">
              <a:rPr lang="de-DE" sz="2800" b="0" strike="noStrike" spc="-1">
                <a:solidFill>
                  <a:srgbClr val="888888"/>
                </a:solidFill>
                <a:latin typeface="Source Sans 3 SemiBold"/>
                <a:ea typeface="Source Sans 3 SemiBold"/>
              </a:rPr>
              <a:t>4</a:t>
            </a:fld>
            <a:endParaRPr lang="es-ES" sz="2800" b="0" strike="noStrike" spc="-1">
              <a:latin typeface="Arial"/>
            </a:endParaRPr>
          </a:p>
        </p:txBody>
      </p:sp>
      <p:pic>
        <p:nvPicPr>
          <p:cNvPr id="3" name="Imagen 2">
            <a:extLst>
              <a:ext uri="{FF2B5EF4-FFF2-40B4-BE49-F238E27FC236}">
                <a16:creationId xmlns:a16="http://schemas.microsoft.com/office/drawing/2014/main" id="{B9C17F83-2D96-F237-4B34-656F1E9B607D}"/>
              </a:ext>
            </a:extLst>
          </p:cNvPr>
          <p:cNvPicPr>
            <a:picLocks noChangeAspect="1"/>
          </p:cNvPicPr>
          <p:nvPr/>
        </p:nvPicPr>
        <p:blipFill>
          <a:blip r:embed="rId3"/>
          <a:stretch>
            <a:fillRect/>
          </a:stretch>
        </p:blipFill>
        <p:spPr>
          <a:xfrm>
            <a:off x="1676520" y="3374567"/>
            <a:ext cx="8177441" cy="3511396"/>
          </a:xfrm>
          <a:prstGeom prst="rect">
            <a:avLst/>
          </a:prstGeom>
          <a:ln>
            <a:noFill/>
          </a:ln>
          <a:effectLst>
            <a:outerShdw blurRad="190500" algn="tl" rotWithShape="0">
              <a:srgbClr val="000000">
                <a:alpha val="70000"/>
              </a:srgbClr>
            </a:outerShdw>
          </a:effectLst>
        </p:spPr>
      </p:pic>
      <p:sp>
        <p:nvSpPr>
          <p:cNvPr id="2" name="CustomShape 2">
            <a:extLst>
              <a:ext uri="{FF2B5EF4-FFF2-40B4-BE49-F238E27FC236}">
                <a16:creationId xmlns:a16="http://schemas.microsoft.com/office/drawing/2014/main" id="{40BDD6EA-74A3-5586-73CA-64C975DC7B05}"/>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4" name="Google Shape;134;p17">
            <a:extLst>
              <a:ext uri="{FF2B5EF4-FFF2-40B4-BE49-F238E27FC236}">
                <a16:creationId xmlns:a16="http://schemas.microsoft.com/office/drawing/2014/main" id="{A5E15791-F2C8-6931-D8C1-E4A1D641F468}"/>
              </a:ext>
            </a:extLst>
          </p:cNvPr>
          <p:cNvPicPr/>
          <p:nvPr/>
        </p:nvPicPr>
        <p:blipFill>
          <a:blip r:embed="rId4"/>
          <a:stretch/>
        </p:blipFill>
        <p:spPr>
          <a:xfrm>
            <a:off x="16428467" y="12538075"/>
            <a:ext cx="2566499" cy="811625"/>
          </a:xfrm>
          <a:prstGeom prst="rect">
            <a:avLst/>
          </a:prstGeom>
          <a:ln w="0">
            <a:noFill/>
          </a:ln>
        </p:spPr>
      </p:pic>
      <p:pic>
        <p:nvPicPr>
          <p:cNvPr id="7" name="Google Shape;135;p17">
            <a:extLst>
              <a:ext uri="{FF2B5EF4-FFF2-40B4-BE49-F238E27FC236}">
                <a16:creationId xmlns:a16="http://schemas.microsoft.com/office/drawing/2014/main" id="{A0CB7CDF-6FC3-0F04-0B94-5965AE5E3741}"/>
              </a:ext>
            </a:extLst>
          </p:cNvPr>
          <p:cNvPicPr/>
          <p:nvPr/>
        </p:nvPicPr>
        <p:blipFill rotWithShape="1">
          <a:blip r:embed="rId5"/>
          <a:srcRect t="24882"/>
          <a:stretch/>
        </p:blipFill>
        <p:spPr>
          <a:xfrm>
            <a:off x="13377998" y="12435480"/>
            <a:ext cx="3097973" cy="1104697"/>
          </a:xfrm>
          <a:prstGeom prst="rect">
            <a:avLst/>
          </a:prstGeom>
          <a:ln w="0">
            <a:noFill/>
          </a:ln>
        </p:spPr>
      </p:pic>
      <p:pic>
        <p:nvPicPr>
          <p:cNvPr id="8" name="Picture 4">
            <a:extLst>
              <a:ext uri="{FF2B5EF4-FFF2-40B4-BE49-F238E27FC236}">
                <a16:creationId xmlns:a16="http://schemas.microsoft.com/office/drawing/2014/main" id="{F5E6E4B0-A55E-9BDA-3F08-4796A5522C7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a:extLst>
              <a:ext uri="{FF2B5EF4-FFF2-40B4-BE49-F238E27FC236}">
                <a16:creationId xmlns:a16="http://schemas.microsoft.com/office/drawing/2014/main" id="{F4AA6BC3-210E-F1D5-5342-483793D5AF1D}"/>
              </a:ext>
            </a:extLst>
          </p:cNvPr>
          <p:cNvPicPr>
            <a:picLocks noChangeAspect="1"/>
          </p:cNvPicPr>
          <p:nvPr/>
        </p:nvPicPr>
        <p:blipFill>
          <a:blip r:embed="rId7"/>
          <a:stretch>
            <a:fillRect/>
          </a:stretch>
        </p:blipFill>
        <p:spPr>
          <a:xfrm>
            <a:off x="1676520" y="3354639"/>
            <a:ext cx="8177441" cy="3531324"/>
          </a:xfrm>
          <a:prstGeom prst="rect">
            <a:avLst/>
          </a:prstGeom>
        </p:spPr>
      </p:pic>
      <p:pic>
        <p:nvPicPr>
          <p:cNvPr id="20" name="Imagen 19">
            <a:extLst>
              <a:ext uri="{FF2B5EF4-FFF2-40B4-BE49-F238E27FC236}">
                <a16:creationId xmlns:a16="http://schemas.microsoft.com/office/drawing/2014/main" id="{683D782F-E84B-A7A0-1C2E-C02141223E34}"/>
              </a:ext>
            </a:extLst>
          </p:cNvPr>
          <p:cNvPicPr>
            <a:picLocks noChangeAspect="1"/>
          </p:cNvPicPr>
          <p:nvPr/>
        </p:nvPicPr>
        <p:blipFill>
          <a:blip r:embed="rId8"/>
          <a:stretch>
            <a:fillRect/>
          </a:stretch>
        </p:blipFill>
        <p:spPr>
          <a:xfrm>
            <a:off x="10758067" y="3354639"/>
            <a:ext cx="8426590" cy="3551251"/>
          </a:xfrm>
          <a:prstGeom prst="rect">
            <a:avLst/>
          </a:prstGeom>
          <a:ln>
            <a:noFill/>
          </a:ln>
          <a:effectLst>
            <a:outerShdw blurRad="190500" algn="tl" rotWithShape="0">
              <a:srgbClr val="000000">
                <a:alpha val="70000"/>
              </a:srgbClr>
            </a:outerShdw>
          </a:effectLst>
        </p:spPr>
      </p:pic>
      <p:sp>
        <p:nvSpPr>
          <p:cNvPr id="6" name="CustomShape 25">
            <a:extLst>
              <a:ext uri="{FF2B5EF4-FFF2-40B4-BE49-F238E27FC236}">
                <a16:creationId xmlns:a16="http://schemas.microsoft.com/office/drawing/2014/main" id="{3F1EF30D-FF6D-0672-0354-4A90015CD696}"/>
              </a:ext>
            </a:extLst>
          </p:cNvPr>
          <p:cNvSpPr/>
          <p:nvPr/>
        </p:nvSpPr>
        <p:spPr>
          <a:xfrm>
            <a:off x="18763896" y="4891496"/>
            <a:ext cx="420761" cy="1966503"/>
          </a:xfrm>
          <a:prstGeom prst="rect">
            <a:avLst/>
          </a:prstGeom>
          <a:solidFill>
            <a:schemeClr val="lt1"/>
          </a:solidFill>
          <a:ln w="0">
            <a:noFill/>
          </a:ln>
        </p:spPr>
        <p:style>
          <a:lnRef idx="0">
            <a:scrgbClr r="0" g="0" b="0"/>
          </a:lnRef>
          <a:fillRef idx="0">
            <a:scrgbClr r="0" g="0" b="0"/>
          </a:fillRef>
          <a:effectRef idx="0">
            <a:scrgbClr r="0" g="0" b="0"/>
          </a:effectRef>
          <a:fontRef idx="minor"/>
        </p:style>
        <p:txBody>
          <a:bodyPr/>
          <a:lstStyle/>
          <a:p>
            <a:endParaRPr lang="es-ES" dirty="0"/>
          </a:p>
        </p:txBody>
      </p:sp>
    </p:spTree>
    <p:extLst>
      <p:ext uri="{BB962C8B-B14F-4D97-AF65-F5344CB8AC3E}">
        <p14:creationId xmlns:p14="http://schemas.microsoft.com/office/powerpoint/2010/main" val="3504477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CustomShape 1"/>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Results: Comparison with SOTA [DLC*22]</a:t>
            </a:r>
            <a:endParaRPr lang="es-ES" sz="7600" b="0" strike="noStrike" spc="-1">
              <a:latin typeface="Arial"/>
            </a:endParaRPr>
          </a:p>
        </p:txBody>
      </p:sp>
      <p:sp>
        <p:nvSpPr>
          <p:cNvPr id="446"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DAF7B4B1-E3C6-4F4B-934C-1D68EE877261}" type="slidenum">
              <a:rPr lang="de-DE" sz="2800" b="0" strike="noStrike" spc="-1">
                <a:solidFill>
                  <a:srgbClr val="888888"/>
                </a:solidFill>
                <a:latin typeface="Source Sans 3 SemiBold"/>
                <a:ea typeface="Source Sans 3 SemiBold"/>
              </a:rPr>
              <a:t>40</a:t>
            </a:fld>
            <a:endParaRPr lang="es-ES" sz="2800" b="0" strike="noStrike" spc="-1">
              <a:latin typeface="Arial"/>
            </a:endParaRPr>
          </a:p>
        </p:txBody>
      </p:sp>
      <p:sp>
        <p:nvSpPr>
          <p:cNvPr id="449" name="CustomShape 7"/>
          <p:cNvSpPr/>
          <p:nvPr/>
        </p:nvSpPr>
        <p:spPr>
          <a:xfrm>
            <a:off x="8947080" y="3363390"/>
            <a:ext cx="6487560" cy="89856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4700" b="1" strike="noStrike" spc="-1" dirty="0">
                <a:solidFill>
                  <a:srgbClr val="073763"/>
                </a:solidFill>
                <a:latin typeface="Arial"/>
                <a:ea typeface="Arial"/>
              </a:rPr>
              <a:t>Image Editing (Gloss)</a:t>
            </a:r>
            <a:endParaRPr lang="es-ES" sz="4700" b="0" strike="noStrike" spc="-1" dirty="0">
              <a:latin typeface="Arial"/>
            </a:endParaRPr>
          </a:p>
        </p:txBody>
      </p:sp>
      <p:pic>
        <p:nvPicPr>
          <p:cNvPr id="450" name="Google Shape;518;p42_4"/>
          <p:cNvPicPr/>
          <p:nvPr/>
        </p:nvPicPr>
        <p:blipFill rotWithShape="1">
          <a:blip r:embed="rId2"/>
          <a:srcRect t="-2" b="-1038"/>
          <a:stretch/>
        </p:blipFill>
        <p:spPr>
          <a:xfrm>
            <a:off x="6257760" y="4547730"/>
            <a:ext cx="11330880" cy="7243170"/>
          </a:xfrm>
          <a:prstGeom prst="rect">
            <a:avLst/>
          </a:prstGeom>
          <a:ln w="0">
            <a:noFill/>
          </a:ln>
        </p:spPr>
      </p:pic>
      <p:sp>
        <p:nvSpPr>
          <p:cNvPr id="2" name="CustomShape 2">
            <a:extLst>
              <a:ext uri="{FF2B5EF4-FFF2-40B4-BE49-F238E27FC236}">
                <a16:creationId xmlns:a16="http://schemas.microsoft.com/office/drawing/2014/main" id="{85C259D7-4984-9149-468E-D60F2C37153C}"/>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3" name="Google Shape;134;p17">
            <a:extLst>
              <a:ext uri="{FF2B5EF4-FFF2-40B4-BE49-F238E27FC236}">
                <a16:creationId xmlns:a16="http://schemas.microsoft.com/office/drawing/2014/main" id="{6AFE2C12-6159-9EB1-E276-FD19088452E9}"/>
              </a:ext>
            </a:extLst>
          </p:cNvPr>
          <p:cNvPicPr/>
          <p:nvPr/>
        </p:nvPicPr>
        <p:blipFill>
          <a:blip r:embed="rId3"/>
          <a:stretch/>
        </p:blipFill>
        <p:spPr>
          <a:xfrm>
            <a:off x="16428467" y="12538075"/>
            <a:ext cx="2566499" cy="811625"/>
          </a:xfrm>
          <a:prstGeom prst="rect">
            <a:avLst/>
          </a:prstGeom>
          <a:ln w="0">
            <a:noFill/>
          </a:ln>
        </p:spPr>
      </p:pic>
      <p:pic>
        <p:nvPicPr>
          <p:cNvPr id="4" name="Google Shape;135;p17">
            <a:extLst>
              <a:ext uri="{FF2B5EF4-FFF2-40B4-BE49-F238E27FC236}">
                <a16:creationId xmlns:a16="http://schemas.microsoft.com/office/drawing/2014/main" id="{C1981904-2D75-6B16-4417-2C2669EB112E}"/>
              </a:ext>
            </a:extLst>
          </p:cNvPr>
          <p:cNvPicPr/>
          <p:nvPr/>
        </p:nvPicPr>
        <p:blipFill rotWithShape="1">
          <a:blip r:embed="rId4"/>
          <a:srcRect t="24882"/>
          <a:stretch/>
        </p:blipFill>
        <p:spPr>
          <a:xfrm>
            <a:off x="13377998" y="12435480"/>
            <a:ext cx="3097973" cy="1104697"/>
          </a:xfrm>
          <a:prstGeom prst="rect">
            <a:avLst/>
          </a:prstGeom>
          <a:ln w="0">
            <a:noFill/>
          </a:ln>
        </p:spPr>
      </p:pic>
      <p:pic>
        <p:nvPicPr>
          <p:cNvPr id="5" name="Picture 4">
            <a:extLst>
              <a:ext uri="{FF2B5EF4-FFF2-40B4-BE49-F238E27FC236}">
                <a16:creationId xmlns:a16="http://schemas.microsoft.com/office/drawing/2014/main" id="{1069CA29-9411-D0BB-C525-F972BA84458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9586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CustomShape 1"/>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Results: Comparison with SOTA [DLC*22]</a:t>
            </a:r>
            <a:endParaRPr lang="es-ES" sz="7600" b="0" strike="noStrike" spc="-1">
              <a:latin typeface="Arial"/>
            </a:endParaRPr>
          </a:p>
        </p:txBody>
      </p:sp>
      <p:sp>
        <p:nvSpPr>
          <p:cNvPr id="446"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DAF7B4B1-E3C6-4F4B-934C-1D68EE877261}" type="slidenum">
              <a:rPr lang="de-DE" sz="2800" b="0" strike="noStrike" spc="-1">
                <a:solidFill>
                  <a:srgbClr val="888888"/>
                </a:solidFill>
                <a:latin typeface="Source Sans 3 SemiBold"/>
                <a:ea typeface="Source Sans 3 SemiBold"/>
              </a:rPr>
              <a:t>41</a:t>
            </a:fld>
            <a:endParaRPr lang="es-ES" sz="2800" b="0" strike="noStrike" spc="-1">
              <a:latin typeface="Arial"/>
            </a:endParaRPr>
          </a:p>
        </p:txBody>
      </p:sp>
      <p:sp>
        <p:nvSpPr>
          <p:cNvPr id="2" name="CustomShape 2">
            <a:extLst>
              <a:ext uri="{FF2B5EF4-FFF2-40B4-BE49-F238E27FC236}">
                <a16:creationId xmlns:a16="http://schemas.microsoft.com/office/drawing/2014/main" id="{85C259D7-4984-9149-468E-D60F2C37153C}"/>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3" name="Google Shape;134;p17">
            <a:extLst>
              <a:ext uri="{FF2B5EF4-FFF2-40B4-BE49-F238E27FC236}">
                <a16:creationId xmlns:a16="http://schemas.microsoft.com/office/drawing/2014/main" id="{6AFE2C12-6159-9EB1-E276-FD19088452E9}"/>
              </a:ext>
            </a:extLst>
          </p:cNvPr>
          <p:cNvPicPr/>
          <p:nvPr/>
        </p:nvPicPr>
        <p:blipFill>
          <a:blip r:embed="rId3"/>
          <a:stretch/>
        </p:blipFill>
        <p:spPr>
          <a:xfrm>
            <a:off x="16428467" y="12538075"/>
            <a:ext cx="2566499" cy="811625"/>
          </a:xfrm>
          <a:prstGeom prst="rect">
            <a:avLst/>
          </a:prstGeom>
          <a:ln w="0">
            <a:noFill/>
          </a:ln>
        </p:spPr>
      </p:pic>
      <p:pic>
        <p:nvPicPr>
          <p:cNvPr id="4" name="Google Shape;135;p17">
            <a:extLst>
              <a:ext uri="{FF2B5EF4-FFF2-40B4-BE49-F238E27FC236}">
                <a16:creationId xmlns:a16="http://schemas.microsoft.com/office/drawing/2014/main" id="{C1981904-2D75-6B16-4417-2C2669EB112E}"/>
              </a:ext>
            </a:extLst>
          </p:cNvPr>
          <p:cNvPicPr/>
          <p:nvPr/>
        </p:nvPicPr>
        <p:blipFill rotWithShape="1">
          <a:blip r:embed="rId4"/>
          <a:srcRect t="24882"/>
          <a:stretch/>
        </p:blipFill>
        <p:spPr>
          <a:xfrm>
            <a:off x="13377998" y="12435480"/>
            <a:ext cx="3097973" cy="1104697"/>
          </a:xfrm>
          <a:prstGeom prst="rect">
            <a:avLst/>
          </a:prstGeom>
          <a:ln w="0">
            <a:noFill/>
          </a:ln>
        </p:spPr>
      </p:pic>
      <p:pic>
        <p:nvPicPr>
          <p:cNvPr id="5" name="Picture 4">
            <a:extLst>
              <a:ext uri="{FF2B5EF4-FFF2-40B4-BE49-F238E27FC236}">
                <a16:creationId xmlns:a16="http://schemas.microsoft.com/office/drawing/2014/main" id="{1069CA29-9411-D0BB-C525-F972BA84458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6A39BC66-47A7-7340-A4B1-ECA479EDE2BE}"/>
              </a:ext>
            </a:extLst>
          </p:cNvPr>
          <p:cNvPicPr>
            <a:picLocks noChangeAspect="1"/>
          </p:cNvPicPr>
          <p:nvPr/>
        </p:nvPicPr>
        <p:blipFill>
          <a:blip r:embed="rId6"/>
          <a:stretch>
            <a:fillRect/>
          </a:stretch>
        </p:blipFill>
        <p:spPr>
          <a:xfrm>
            <a:off x="1676520" y="5248448"/>
            <a:ext cx="13285667" cy="5225024"/>
          </a:xfrm>
          <a:prstGeom prst="rect">
            <a:avLst/>
          </a:prstGeom>
        </p:spPr>
      </p:pic>
      <p:sp>
        <p:nvSpPr>
          <p:cNvPr id="8" name="CustomShape 7">
            <a:extLst>
              <a:ext uri="{FF2B5EF4-FFF2-40B4-BE49-F238E27FC236}">
                <a16:creationId xmlns:a16="http://schemas.microsoft.com/office/drawing/2014/main" id="{31B3C7A2-18C6-0F2E-8B89-85B68ABE79C6}"/>
              </a:ext>
            </a:extLst>
          </p:cNvPr>
          <p:cNvSpPr/>
          <p:nvPr/>
        </p:nvSpPr>
        <p:spPr>
          <a:xfrm>
            <a:off x="3586080" y="3799561"/>
            <a:ext cx="8604780" cy="907941"/>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wrap="square" lIns="90000" tIns="91440" rIns="90000" bIns="91440" anchor="t">
            <a:spAutoFit/>
          </a:bodyPr>
          <a:lstStyle/>
          <a:p>
            <a:pPr algn="ctr">
              <a:lnSpc>
                <a:spcPct val="100000"/>
              </a:lnSpc>
              <a:buNone/>
              <a:tabLst>
                <a:tab pos="0" algn="l"/>
              </a:tabLst>
            </a:pPr>
            <a:r>
              <a:rPr lang="de-DE" sz="4700" b="1" spc="-1" dirty="0">
                <a:solidFill>
                  <a:srgbClr val="073763"/>
                </a:solidFill>
                <a:latin typeface="Arial"/>
              </a:rPr>
              <a:t>DLC</a:t>
            </a:r>
            <a:r>
              <a:rPr lang="es-ES" sz="4700" b="1" spc="-1" dirty="0">
                <a:solidFill>
                  <a:srgbClr val="073763"/>
                </a:solidFill>
                <a:latin typeface="Arial"/>
              </a:rPr>
              <a:t>*22 </a:t>
            </a:r>
            <a:r>
              <a:rPr lang="es-ES" sz="4700" b="1" spc="-1" dirty="0" err="1">
                <a:solidFill>
                  <a:srgbClr val="073763"/>
                </a:solidFill>
                <a:latin typeface="Arial"/>
              </a:rPr>
              <a:t>Architecture</a:t>
            </a:r>
            <a:endParaRPr lang="es-ES" sz="4700" b="0" strike="noStrike" spc="-1" dirty="0">
              <a:latin typeface="Arial"/>
            </a:endParaRPr>
          </a:p>
        </p:txBody>
      </p:sp>
      <p:sp>
        <p:nvSpPr>
          <p:cNvPr id="9" name="CustomShape 7">
            <a:extLst>
              <a:ext uri="{FF2B5EF4-FFF2-40B4-BE49-F238E27FC236}">
                <a16:creationId xmlns:a16="http://schemas.microsoft.com/office/drawing/2014/main" id="{3AC53D2D-C9BA-CC82-E5D2-D74FB25E30E3}"/>
              </a:ext>
            </a:extLst>
          </p:cNvPr>
          <p:cNvSpPr/>
          <p:nvPr/>
        </p:nvSpPr>
        <p:spPr>
          <a:xfrm>
            <a:off x="15461014" y="3807051"/>
            <a:ext cx="7536720" cy="907941"/>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wrap="square" lIns="90000" tIns="91440" rIns="90000" bIns="91440" anchor="t">
            <a:spAutoFit/>
          </a:bodyPr>
          <a:lstStyle/>
          <a:p>
            <a:pPr algn="ctr">
              <a:lnSpc>
                <a:spcPct val="100000"/>
              </a:lnSpc>
              <a:buNone/>
              <a:tabLst>
                <a:tab pos="0" algn="l"/>
              </a:tabLst>
            </a:pPr>
            <a:r>
              <a:rPr lang="de-DE" sz="4700" b="1" spc="-1" dirty="0">
                <a:solidFill>
                  <a:srgbClr val="073763"/>
                </a:solidFill>
                <a:latin typeface="Arial"/>
              </a:rPr>
              <a:t>Trainable Parameters</a:t>
            </a:r>
            <a:endParaRPr lang="es-ES" sz="4700" b="0" strike="noStrike" spc="-1" dirty="0">
              <a:latin typeface="Arial"/>
            </a:endParaRPr>
          </a:p>
        </p:txBody>
      </p:sp>
      <p:pic>
        <p:nvPicPr>
          <p:cNvPr id="11" name="Imagen 10">
            <a:extLst>
              <a:ext uri="{FF2B5EF4-FFF2-40B4-BE49-F238E27FC236}">
                <a16:creationId xmlns:a16="http://schemas.microsoft.com/office/drawing/2014/main" id="{8F95A692-4FC6-B6E6-E260-DBC9F7626B84}"/>
              </a:ext>
            </a:extLst>
          </p:cNvPr>
          <p:cNvPicPr>
            <a:picLocks noChangeAspect="1"/>
          </p:cNvPicPr>
          <p:nvPr/>
        </p:nvPicPr>
        <p:blipFill>
          <a:blip r:embed="rId7"/>
          <a:stretch>
            <a:fillRect/>
          </a:stretch>
        </p:blipFill>
        <p:spPr>
          <a:xfrm>
            <a:off x="14926984" y="5120457"/>
            <a:ext cx="8604780" cy="2501172"/>
          </a:xfrm>
          <a:prstGeom prst="rect">
            <a:avLst/>
          </a:prstGeom>
        </p:spPr>
      </p:pic>
    </p:spTree>
    <p:extLst>
      <p:ext uri="{BB962C8B-B14F-4D97-AF65-F5344CB8AC3E}">
        <p14:creationId xmlns:p14="http://schemas.microsoft.com/office/powerpoint/2010/main" val="15503614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CustomShape 1"/>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dirty="0">
                <a:solidFill>
                  <a:srgbClr val="014A75"/>
                </a:solidFill>
                <a:latin typeface="Source Sans 3 SemiBold"/>
                <a:ea typeface="Source Sans 3 SemiBold"/>
              </a:rPr>
              <a:t>Results: Video Editing</a:t>
            </a:r>
            <a:endParaRPr lang="es-ES" sz="7600" b="0" strike="noStrike" spc="-1" dirty="0">
              <a:latin typeface="Arial"/>
            </a:endParaRPr>
          </a:p>
        </p:txBody>
      </p:sp>
      <p:sp>
        <p:nvSpPr>
          <p:cNvPr id="460"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66C048F7-FC31-43E9-8BBD-DAE7A3362A38}" type="slidenum">
              <a:rPr lang="de-DE" sz="2800" b="0" strike="noStrike" spc="-1">
                <a:solidFill>
                  <a:srgbClr val="888888"/>
                </a:solidFill>
                <a:latin typeface="Source Sans 3 SemiBold"/>
                <a:ea typeface="Source Sans 3 SemiBold"/>
              </a:rPr>
              <a:t>42</a:t>
            </a:fld>
            <a:endParaRPr lang="es-ES" sz="2800" b="0" strike="noStrike" spc="-1">
              <a:latin typeface="Arial"/>
            </a:endParaRPr>
          </a:p>
        </p:txBody>
      </p:sp>
      <p:sp>
        <p:nvSpPr>
          <p:cNvPr id="463" name="CustomShape 4"/>
          <p:cNvSpPr/>
          <p:nvPr/>
        </p:nvSpPr>
        <p:spPr>
          <a:xfrm>
            <a:off x="5892120" y="3632040"/>
            <a:ext cx="6233040" cy="79200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4000" b="1" strike="noStrike" spc="-1">
                <a:solidFill>
                  <a:srgbClr val="073763"/>
                </a:solidFill>
                <a:latin typeface="Arial"/>
                <a:ea typeface="Arial"/>
              </a:rPr>
              <a:t>Original</a:t>
            </a:r>
            <a:endParaRPr lang="es-ES" sz="4000" b="0" strike="noStrike" spc="-1">
              <a:latin typeface="Arial"/>
            </a:endParaRPr>
          </a:p>
        </p:txBody>
      </p:sp>
      <p:sp>
        <p:nvSpPr>
          <p:cNvPr id="464" name="CustomShape 5"/>
          <p:cNvSpPr/>
          <p:nvPr/>
        </p:nvSpPr>
        <p:spPr>
          <a:xfrm>
            <a:off x="12255120" y="3632040"/>
            <a:ext cx="6233040" cy="79200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4000" b="1" strike="noStrike" spc="-1">
                <a:solidFill>
                  <a:srgbClr val="073763"/>
                </a:solidFill>
                <a:latin typeface="Arial"/>
                <a:ea typeface="Arial"/>
              </a:rPr>
              <a:t>+ Gloss</a:t>
            </a:r>
            <a:endParaRPr lang="es-ES" sz="4000" b="0" strike="noStrike" spc="-1">
              <a:latin typeface="Arial"/>
            </a:endParaRPr>
          </a:p>
        </p:txBody>
      </p:sp>
      <p:pic>
        <p:nvPicPr>
          <p:cNvPr id="8" name="Imagen 7">
            <a:extLst>
              <a:ext uri="{FF2B5EF4-FFF2-40B4-BE49-F238E27FC236}">
                <a16:creationId xmlns:a16="http://schemas.microsoft.com/office/drawing/2014/main" id="{E2379B09-B1E5-6A53-2167-7A152E82FF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6450" y="4900320"/>
            <a:ext cx="12602159" cy="6301080"/>
          </a:xfrm>
          <a:prstGeom prst="rect">
            <a:avLst/>
          </a:prstGeom>
        </p:spPr>
      </p:pic>
      <p:sp>
        <p:nvSpPr>
          <p:cNvPr id="2" name="CustomShape 2">
            <a:extLst>
              <a:ext uri="{FF2B5EF4-FFF2-40B4-BE49-F238E27FC236}">
                <a16:creationId xmlns:a16="http://schemas.microsoft.com/office/drawing/2014/main" id="{EE9C6A05-4B2B-B8C1-13A9-42AFC518A334}"/>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3" name="Google Shape;134;p17">
            <a:extLst>
              <a:ext uri="{FF2B5EF4-FFF2-40B4-BE49-F238E27FC236}">
                <a16:creationId xmlns:a16="http://schemas.microsoft.com/office/drawing/2014/main" id="{0DE03268-B0B3-4E08-B3BC-6C396D6C7EA7}"/>
              </a:ext>
            </a:extLst>
          </p:cNvPr>
          <p:cNvPicPr/>
          <p:nvPr/>
        </p:nvPicPr>
        <p:blipFill>
          <a:blip r:embed="rId3"/>
          <a:stretch/>
        </p:blipFill>
        <p:spPr>
          <a:xfrm>
            <a:off x="16428467" y="12538075"/>
            <a:ext cx="2566499" cy="811625"/>
          </a:xfrm>
          <a:prstGeom prst="rect">
            <a:avLst/>
          </a:prstGeom>
          <a:ln w="0">
            <a:noFill/>
          </a:ln>
        </p:spPr>
      </p:pic>
      <p:pic>
        <p:nvPicPr>
          <p:cNvPr id="4" name="Google Shape;135;p17">
            <a:extLst>
              <a:ext uri="{FF2B5EF4-FFF2-40B4-BE49-F238E27FC236}">
                <a16:creationId xmlns:a16="http://schemas.microsoft.com/office/drawing/2014/main" id="{B7D7C480-CEC7-A6C9-A2FA-62D577A87AFC}"/>
              </a:ext>
            </a:extLst>
          </p:cNvPr>
          <p:cNvPicPr/>
          <p:nvPr/>
        </p:nvPicPr>
        <p:blipFill rotWithShape="1">
          <a:blip r:embed="rId4"/>
          <a:srcRect t="24882"/>
          <a:stretch/>
        </p:blipFill>
        <p:spPr>
          <a:xfrm>
            <a:off x="13377998" y="12435480"/>
            <a:ext cx="3097973" cy="1104697"/>
          </a:xfrm>
          <a:prstGeom prst="rect">
            <a:avLst/>
          </a:prstGeom>
          <a:ln w="0">
            <a:noFill/>
          </a:ln>
        </p:spPr>
      </p:pic>
      <p:pic>
        <p:nvPicPr>
          <p:cNvPr id="5" name="Picture 4">
            <a:extLst>
              <a:ext uri="{FF2B5EF4-FFF2-40B4-BE49-F238E27FC236}">
                <a16:creationId xmlns:a16="http://schemas.microsoft.com/office/drawing/2014/main" id="{ECD724C7-975F-C8E0-7DCF-0B7C2A9252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CustomShape 1"/>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Discussion: Conclusions  </a:t>
            </a:r>
            <a:endParaRPr lang="es-ES" sz="7600" b="0" strike="noStrike" spc="-1">
              <a:latin typeface="Arial"/>
            </a:endParaRPr>
          </a:p>
        </p:txBody>
      </p:sp>
      <p:sp>
        <p:nvSpPr>
          <p:cNvPr id="468"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AA76283F-BDAE-48BA-A44F-67D0AEC39B3E}" type="slidenum">
              <a:rPr lang="de-DE" sz="2800" b="0" strike="noStrike" spc="-1">
                <a:solidFill>
                  <a:srgbClr val="888888"/>
                </a:solidFill>
                <a:latin typeface="Source Sans 3 SemiBold"/>
                <a:ea typeface="Source Sans 3 SemiBold"/>
              </a:rPr>
              <a:t>43</a:t>
            </a:fld>
            <a:endParaRPr lang="es-ES" sz="2800" b="0" strike="noStrike" spc="-1">
              <a:latin typeface="Arial"/>
            </a:endParaRPr>
          </a:p>
        </p:txBody>
      </p:sp>
      <p:sp>
        <p:nvSpPr>
          <p:cNvPr id="471" name="CustomShape 4"/>
          <p:cNvSpPr/>
          <p:nvPr/>
        </p:nvSpPr>
        <p:spPr>
          <a:xfrm>
            <a:off x="1676520" y="3651120"/>
            <a:ext cx="21028680" cy="837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marL="457200" indent="-608040">
              <a:lnSpc>
                <a:spcPct val="90000"/>
              </a:lnSpc>
              <a:spcBef>
                <a:spcPts val="1001"/>
              </a:spcBef>
              <a:buClr>
                <a:srgbClr val="0B5394"/>
              </a:buClr>
              <a:buFont typeface="Symbol"/>
              <a:buChar char=""/>
            </a:pPr>
            <a:r>
              <a:rPr lang="de-DE" sz="4400" b="0" strike="noStrike" spc="-1" dirty="0">
                <a:solidFill>
                  <a:srgbClr val="0B5394"/>
                </a:solidFill>
                <a:latin typeface="Calibri"/>
                <a:ea typeface="Calibri"/>
              </a:rPr>
              <a:t>STGAN architecture for high-frequency conservation</a:t>
            </a:r>
            <a:endParaRPr lang="es-ES" sz="4400" b="0" strike="noStrike" spc="-1" dirty="0">
              <a:latin typeface="Arial"/>
            </a:endParaRPr>
          </a:p>
          <a:p>
            <a:pPr>
              <a:lnSpc>
                <a:spcPct val="90000"/>
              </a:lnSpc>
              <a:spcBef>
                <a:spcPts val="1001"/>
              </a:spcBef>
              <a:buNone/>
            </a:pPr>
            <a:endParaRPr lang="es-ES" sz="4400" b="0" strike="noStrike" spc="-1" dirty="0">
              <a:latin typeface="Arial"/>
            </a:endParaRPr>
          </a:p>
          <a:p>
            <a:pPr marL="457200" indent="-608040">
              <a:lnSpc>
                <a:spcPct val="90000"/>
              </a:lnSpc>
              <a:spcBef>
                <a:spcPts val="1001"/>
              </a:spcBef>
              <a:buClr>
                <a:srgbClr val="0B5394"/>
              </a:buClr>
              <a:buFont typeface="Symbol"/>
              <a:buChar char=""/>
            </a:pPr>
            <a:r>
              <a:rPr lang="de-DE" sz="4400" b="0" strike="noStrike" spc="-1" dirty="0">
                <a:solidFill>
                  <a:srgbClr val="0B5394"/>
                </a:solidFill>
                <a:latin typeface="Calibri"/>
                <a:ea typeface="Calibri"/>
              </a:rPr>
              <a:t>Intuitive editing without supplementary information</a:t>
            </a:r>
            <a:endParaRPr lang="es-ES" sz="4400" b="0" strike="noStrike" spc="-1" dirty="0">
              <a:latin typeface="Arial"/>
            </a:endParaRPr>
          </a:p>
          <a:p>
            <a:pPr>
              <a:lnSpc>
                <a:spcPct val="90000"/>
              </a:lnSpc>
              <a:spcBef>
                <a:spcPts val="1001"/>
              </a:spcBef>
              <a:buNone/>
            </a:pPr>
            <a:endParaRPr lang="es-ES" sz="4400" b="0" strike="noStrike" spc="-1" dirty="0">
              <a:latin typeface="Arial"/>
            </a:endParaRPr>
          </a:p>
          <a:p>
            <a:pPr marL="457200" indent="-608040">
              <a:lnSpc>
                <a:spcPct val="90000"/>
              </a:lnSpc>
              <a:spcBef>
                <a:spcPts val="1001"/>
              </a:spcBef>
              <a:buClr>
                <a:srgbClr val="0B5394"/>
              </a:buClr>
              <a:buFont typeface="Symbol"/>
              <a:buChar char=""/>
            </a:pPr>
            <a:r>
              <a:rPr lang="es-ES" sz="4400" b="0" strike="noStrike" spc="-1" dirty="0">
                <a:solidFill>
                  <a:srgbClr val="0B5394"/>
                </a:solidFill>
                <a:latin typeface="Calibri"/>
                <a:ea typeface="Calibri"/>
              </a:rPr>
              <a:t>Plausible</a:t>
            </a:r>
            <a:r>
              <a:rPr lang="es-ES" sz="4400" b="1" strike="noStrike" spc="-1" dirty="0">
                <a:solidFill>
                  <a:srgbClr val="0B5394"/>
                </a:solidFill>
                <a:latin typeface="Calibri"/>
                <a:ea typeface="Calibri"/>
              </a:rPr>
              <a:t> </a:t>
            </a:r>
            <a:r>
              <a:rPr lang="es-ES" sz="4400" b="0" strike="noStrike" spc="-1" dirty="0" err="1">
                <a:solidFill>
                  <a:srgbClr val="0B5394"/>
                </a:solidFill>
                <a:latin typeface="Calibri"/>
                <a:ea typeface="Calibri"/>
              </a:rPr>
              <a:t>appearance</a:t>
            </a:r>
            <a:r>
              <a:rPr lang="en-US" sz="4400" b="0" strike="noStrike" spc="-1" dirty="0">
                <a:solidFill>
                  <a:srgbClr val="000000"/>
                </a:solidFill>
                <a:latin typeface="Arial"/>
                <a:ea typeface="DejaVu Sans"/>
              </a:rPr>
              <a:t> </a:t>
            </a:r>
            <a:r>
              <a:rPr lang="en-US" sz="4400" b="0" strike="noStrike" spc="-1" dirty="0">
                <a:solidFill>
                  <a:srgbClr val="0B5394"/>
                </a:solidFill>
                <a:latin typeface="Calibri"/>
                <a:ea typeface="Calibri"/>
              </a:rPr>
              <a:t>editing in the wild</a:t>
            </a:r>
          </a:p>
          <a:p>
            <a:pPr>
              <a:lnSpc>
                <a:spcPct val="90000"/>
              </a:lnSpc>
              <a:spcBef>
                <a:spcPts val="1001"/>
              </a:spcBef>
              <a:buClr>
                <a:srgbClr val="0B5394"/>
              </a:buClr>
            </a:pPr>
            <a:endParaRPr lang="en-US" sz="4400" spc="-1" dirty="0">
              <a:solidFill>
                <a:srgbClr val="0B5394"/>
              </a:solidFill>
              <a:latin typeface="Calibri"/>
            </a:endParaRPr>
          </a:p>
          <a:p>
            <a:pPr marL="457200" indent="-608040">
              <a:lnSpc>
                <a:spcPct val="90000"/>
              </a:lnSpc>
              <a:spcBef>
                <a:spcPts val="1001"/>
              </a:spcBef>
              <a:buClr>
                <a:srgbClr val="0B5394"/>
              </a:buClr>
              <a:buFont typeface="Symbol"/>
              <a:buChar char=""/>
            </a:pPr>
            <a:r>
              <a:rPr lang="en-US" sz="4400" b="0" strike="noStrike" spc="-1" dirty="0">
                <a:solidFill>
                  <a:srgbClr val="0B5394"/>
                </a:solidFill>
                <a:latin typeface="Calibri"/>
              </a:rPr>
              <a:t>Less input data and memory usage</a:t>
            </a:r>
            <a:endParaRPr lang="es-ES" sz="4400" b="0" strike="noStrike" spc="-1" dirty="0">
              <a:latin typeface="Arial"/>
            </a:endParaRPr>
          </a:p>
          <a:p>
            <a:pPr>
              <a:lnSpc>
                <a:spcPct val="90000"/>
              </a:lnSpc>
              <a:spcBef>
                <a:spcPts val="1001"/>
              </a:spcBef>
              <a:buNone/>
            </a:pPr>
            <a:endParaRPr lang="es-ES" sz="4400" b="0" strike="noStrike" spc="-1" dirty="0">
              <a:latin typeface="Arial"/>
            </a:endParaRPr>
          </a:p>
          <a:p>
            <a:pPr marL="457200" indent="-608040">
              <a:lnSpc>
                <a:spcPct val="90000"/>
              </a:lnSpc>
              <a:spcBef>
                <a:spcPts val="1001"/>
              </a:spcBef>
              <a:buClr>
                <a:srgbClr val="0B5394"/>
              </a:buClr>
              <a:buFont typeface="Symbol"/>
              <a:buChar char=""/>
            </a:pPr>
            <a:r>
              <a:rPr lang="en-US" sz="4400" b="0" strike="noStrike" spc="-1" dirty="0">
                <a:solidFill>
                  <a:srgbClr val="0B5394"/>
                </a:solidFill>
                <a:latin typeface="Calibri"/>
                <a:ea typeface="DejaVu Sans"/>
              </a:rPr>
              <a:t>Our method </a:t>
            </a:r>
            <a:r>
              <a:rPr lang="en-US" sz="4400" b="1" strike="noStrike" spc="-1" dirty="0">
                <a:solidFill>
                  <a:srgbClr val="0B5394"/>
                </a:solidFill>
                <a:latin typeface="Calibri"/>
                <a:ea typeface="DejaVu Sans"/>
              </a:rPr>
              <a:t>outperforms the state of the art</a:t>
            </a:r>
            <a:endParaRPr lang="es-ES" sz="4400" b="0" strike="noStrike" spc="-1" dirty="0">
              <a:latin typeface="Arial"/>
            </a:endParaRPr>
          </a:p>
          <a:p>
            <a:pPr>
              <a:lnSpc>
                <a:spcPct val="90000"/>
              </a:lnSpc>
              <a:spcBef>
                <a:spcPts val="1001"/>
              </a:spcBef>
              <a:buNone/>
            </a:pPr>
            <a:endParaRPr lang="es-ES" sz="4800" b="0" strike="noStrike" spc="-1" dirty="0">
              <a:latin typeface="Arial"/>
            </a:endParaRPr>
          </a:p>
          <a:p>
            <a:pPr marL="228600" indent="-227160">
              <a:lnSpc>
                <a:spcPct val="90000"/>
              </a:lnSpc>
              <a:spcBef>
                <a:spcPts val="1001"/>
              </a:spcBef>
              <a:buNone/>
              <a:tabLst>
                <a:tab pos="0" algn="l"/>
              </a:tabLst>
            </a:pPr>
            <a:endParaRPr lang="es-ES" sz="4800" b="0" strike="noStrike" spc="-1" dirty="0">
              <a:latin typeface="Arial"/>
            </a:endParaRPr>
          </a:p>
          <a:p>
            <a:pPr marL="685800" indent="-74880">
              <a:lnSpc>
                <a:spcPct val="90000"/>
              </a:lnSpc>
              <a:spcBef>
                <a:spcPts val="499"/>
              </a:spcBef>
              <a:buNone/>
              <a:tabLst>
                <a:tab pos="0" algn="l"/>
              </a:tabLst>
            </a:pPr>
            <a:endParaRPr lang="es-ES" sz="4800" b="0" strike="noStrike" spc="-1" dirty="0">
              <a:latin typeface="Arial"/>
            </a:endParaRPr>
          </a:p>
        </p:txBody>
      </p:sp>
      <p:sp>
        <p:nvSpPr>
          <p:cNvPr id="2" name="CustomShape 2">
            <a:extLst>
              <a:ext uri="{FF2B5EF4-FFF2-40B4-BE49-F238E27FC236}">
                <a16:creationId xmlns:a16="http://schemas.microsoft.com/office/drawing/2014/main" id="{695D0771-C982-0227-C6F8-23A8ECCA747B}"/>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4" name="Google Shape;134;p17">
            <a:extLst>
              <a:ext uri="{FF2B5EF4-FFF2-40B4-BE49-F238E27FC236}">
                <a16:creationId xmlns:a16="http://schemas.microsoft.com/office/drawing/2014/main" id="{136B420B-3894-ECB1-7A14-C4C79C8A08C0}"/>
              </a:ext>
            </a:extLst>
          </p:cNvPr>
          <p:cNvPicPr/>
          <p:nvPr/>
        </p:nvPicPr>
        <p:blipFill>
          <a:blip r:embed="rId3"/>
          <a:stretch/>
        </p:blipFill>
        <p:spPr>
          <a:xfrm>
            <a:off x="16428467" y="12538075"/>
            <a:ext cx="2566499" cy="811625"/>
          </a:xfrm>
          <a:prstGeom prst="rect">
            <a:avLst/>
          </a:prstGeom>
          <a:ln w="0">
            <a:noFill/>
          </a:ln>
        </p:spPr>
      </p:pic>
      <p:pic>
        <p:nvPicPr>
          <p:cNvPr id="5" name="Google Shape;135;p17">
            <a:extLst>
              <a:ext uri="{FF2B5EF4-FFF2-40B4-BE49-F238E27FC236}">
                <a16:creationId xmlns:a16="http://schemas.microsoft.com/office/drawing/2014/main" id="{A8FA12D4-2965-2A23-DC2B-EAC4A392FE0A}"/>
              </a:ext>
            </a:extLst>
          </p:cNvPr>
          <p:cNvPicPr/>
          <p:nvPr/>
        </p:nvPicPr>
        <p:blipFill rotWithShape="1">
          <a:blip r:embed="rId4"/>
          <a:srcRect t="24882"/>
          <a:stretch/>
        </p:blipFill>
        <p:spPr>
          <a:xfrm>
            <a:off x="13377998" y="12435480"/>
            <a:ext cx="3097973" cy="1104697"/>
          </a:xfrm>
          <a:prstGeom prst="rect">
            <a:avLst/>
          </a:prstGeom>
          <a:ln w="0">
            <a:noFill/>
          </a:ln>
        </p:spPr>
      </p:pic>
      <p:pic>
        <p:nvPicPr>
          <p:cNvPr id="6" name="Picture 4">
            <a:extLst>
              <a:ext uri="{FF2B5EF4-FFF2-40B4-BE49-F238E27FC236}">
                <a16:creationId xmlns:a16="http://schemas.microsoft.com/office/drawing/2014/main" id="{A292D34C-73EA-C124-3EFB-A545729AB31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8FC9AA92-B22D-9BAA-E810-9FA352063B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17874" y="3651120"/>
            <a:ext cx="8523208" cy="448459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CustomShape 1"/>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Discussion: Limitations and Future Work  </a:t>
            </a:r>
            <a:endParaRPr lang="es-ES" sz="7600" b="0" strike="noStrike" spc="-1">
              <a:latin typeface="Arial"/>
            </a:endParaRPr>
          </a:p>
        </p:txBody>
      </p:sp>
      <p:sp>
        <p:nvSpPr>
          <p:cNvPr id="474"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979AA37C-0FC9-4808-B463-2F57FE8C7157}" type="slidenum">
              <a:rPr lang="de-DE" sz="2800" b="0" strike="noStrike" spc="-1">
                <a:solidFill>
                  <a:srgbClr val="888888"/>
                </a:solidFill>
                <a:latin typeface="Source Sans 3 SemiBold"/>
                <a:ea typeface="Source Sans 3 SemiBold"/>
              </a:rPr>
              <a:t>44</a:t>
            </a:fld>
            <a:endParaRPr lang="es-ES" sz="2800" b="0" strike="noStrike" spc="-1">
              <a:latin typeface="Arial"/>
            </a:endParaRPr>
          </a:p>
        </p:txBody>
      </p:sp>
      <p:sp>
        <p:nvSpPr>
          <p:cNvPr id="477" name="CustomShape 4"/>
          <p:cNvSpPr/>
          <p:nvPr/>
        </p:nvSpPr>
        <p:spPr>
          <a:xfrm>
            <a:off x="1676520" y="3651120"/>
            <a:ext cx="21028680" cy="837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marL="457200" indent="-608040">
              <a:lnSpc>
                <a:spcPct val="90000"/>
              </a:lnSpc>
              <a:spcBef>
                <a:spcPts val="1001"/>
              </a:spcBef>
              <a:buClr>
                <a:srgbClr val="0B5394"/>
              </a:buClr>
              <a:buFont typeface="Symbol"/>
              <a:buChar char=""/>
            </a:pPr>
            <a:r>
              <a:rPr lang="de-DE" sz="4400" b="0" strike="noStrike" spc="-1" dirty="0">
                <a:solidFill>
                  <a:srgbClr val="0B5394"/>
                </a:solidFill>
                <a:latin typeface="Calibri"/>
                <a:ea typeface="Calibri"/>
              </a:rPr>
              <a:t>Specular highlights in corner cases</a:t>
            </a:r>
            <a:endParaRPr lang="es-ES" sz="4400" b="0" strike="noStrike" spc="-1" dirty="0">
              <a:latin typeface="Arial"/>
            </a:endParaRPr>
          </a:p>
          <a:p>
            <a:pPr>
              <a:lnSpc>
                <a:spcPct val="90000"/>
              </a:lnSpc>
              <a:spcBef>
                <a:spcPts val="1001"/>
              </a:spcBef>
              <a:buNone/>
            </a:pPr>
            <a:endParaRPr lang="es-ES" sz="4400" b="0" strike="noStrike" spc="-1" dirty="0">
              <a:latin typeface="Arial"/>
            </a:endParaRPr>
          </a:p>
          <a:p>
            <a:pPr marL="457200" indent="-608040">
              <a:lnSpc>
                <a:spcPct val="90000"/>
              </a:lnSpc>
              <a:spcBef>
                <a:spcPts val="1001"/>
              </a:spcBef>
              <a:buClr>
                <a:srgbClr val="0B5394"/>
              </a:buClr>
              <a:buFont typeface="Symbol"/>
              <a:buChar char=""/>
            </a:pPr>
            <a:r>
              <a:rPr lang="de-DE" sz="4400" b="0" strike="noStrike" spc="-1" dirty="0">
                <a:solidFill>
                  <a:srgbClr val="0B5394"/>
                </a:solidFill>
                <a:latin typeface="Calibri"/>
                <a:ea typeface="Calibri"/>
              </a:rPr>
              <a:t>Investigate other attributes</a:t>
            </a:r>
            <a:endParaRPr lang="es-ES" sz="4400" b="0" strike="noStrike" spc="-1" dirty="0">
              <a:latin typeface="Arial"/>
            </a:endParaRPr>
          </a:p>
          <a:p>
            <a:pPr>
              <a:lnSpc>
                <a:spcPct val="90000"/>
              </a:lnSpc>
              <a:spcBef>
                <a:spcPts val="1001"/>
              </a:spcBef>
              <a:buNone/>
            </a:pPr>
            <a:endParaRPr lang="es-ES" sz="4400" b="0" strike="noStrike" spc="-1" dirty="0">
              <a:latin typeface="Arial"/>
            </a:endParaRPr>
          </a:p>
          <a:p>
            <a:pPr marL="457200" indent="-608040">
              <a:lnSpc>
                <a:spcPct val="90000"/>
              </a:lnSpc>
              <a:spcBef>
                <a:spcPts val="1001"/>
              </a:spcBef>
              <a:buClr>
                <a:srgbClr val="0B5394"/>
              </a:buClr>
              <a:buFont typeface="Symbol"/>
              <a:buChar char=""/>
            </a:pPr>
            <a:r>
              <a:rPr lang="de-DE" sz="4400" b="0" strike="noStrike" spc="-1" dirty="0">
                <a:solidFill>
                  <a:srgbClr val="0B5394"/>
                </a:solidFill>
                <a:latin typeface="Calibri"/>
                <a:ea typeface="Calibri"/>
              </a:rPr>
              <a:t>Edit</a:t>
            </a:r>
            <a:r>
              <a:rPr lang="de-DE" sz="4400" b="1" strike="noStrike" spc="-1" dirty="0">
                <a:solidFill>
                  <a:srgbClr val="0B5394"/>
                </a:solidFill>
                <a:latin typeface="Calibri"/>
                <a:ea typeface="Calibri"/>
              </a:rPr>
              <a:t> </a:t>
            </a:r>
            <a:r>
              <a:rPr lang="de-DE" sz="4400" b="0" strike="noStrike" spc="-1" dirty="0">
                <a:solidFill>
                  <a:srgbClr val="0B5394"/>
                </a:solidFill>
                <a:latin typeface="Calibri"/>
                <a:ea typeface="Calibri"/>
              </a:rPr>
              <a:t>high-resolution images</a:t>
            </a:r>
            <a:endParaRPr lang="es-ES" sz="4400" b="0" strike="noStrike" spc="-1" dirty="0">
              <a:latin typeface="Arial"/>
            </a:endParaRPr>
          </a:p>
          <a:p>
            <a:pPr>
              <a:lnSpc>
                <a:spcPct val="90000"/>
              </a:lnSpc>
              <a:spcBef>
                <a:spcPts val="1001"/>
              </a:spcBef>
              <a:buNone/>
            </a:pPr>
            <a:endParaRPr lang="es-ES" sz="4400" b="0" strike="noStrike" spc="-1" dirty="0">
              <a:latin typeface="Arial"/>
            </a:endParaRPr>
          </a:p>
          <a:p>
            <a:pPr marL="457200" indent="-608040">
              <a:lnSpc>
                <a:spcPct val="90000"/>
              </a:lnSpc>
              <a:spcBef>
                <a:spcPts val="1001"/>
              </a:spcBef>
              <a:buClr>
                <a:srgbClr val="0B5394"/>
              </a:buClr>
              <a:buFont typeface="Symbol"/>
              <a:buChar char=""/>
            </a:pPr>
            <a:r>
              <a:rPr lang="de-DE" sz="4400" b="0" strike="noStrike" spc="-1" dirty="0">
                <a:solidFill>
                  <a:srgbClr val="0B5394"/>
                </a:solidFill>
                <a:latin typeface="Calibri"/>
                <a:ea typeface="DejaVu Sans"/>
              </a:rPr>
              <a:t>Stability</a:t>
            </a:r>
            <a:r>
              <a:rPr lang="de-DE" sz="4400" b="1" strike="noStrike" spc="-1" dirty="0">
                <a:solidFill>
                  <a:srgbClr val="0B5394"/>
                </a:solidFill>
                <a:latin typeface="Calibri"/>
                <a:ea typeface="DejaVu Sans"/>
              </a:rPr>
              <a:t> </a:t>
            </a:r>
            <a:r>
              <a:rPr lang="de-DE" sz="4400" b="0" strike="noStrike" spc="-1" dirty="0">
                <a:solidFill>
                  <a:srgbClr val="0B5394"/>
                </a:solidFill>
                <a:latin typeface="Calibri"/>
                <a:ea typeface="DejaVu Sans"/>
              </a:rPr>
              <a:t>in video sequences</a:t>
            </a:r>
          </a:p>
          <a:p>
            <a:pPr marL="457200" indent="-608040">
              <a:lnSpc>
                <a:spcPct val="90000"/>
              </a:lnSpc>
              <a:spcBef>
                <a:spcPts val="1001"/>
              </a:spcBef>
              <a:buClr>
                <a:srgbClr val="0B5394"/>
              </a:buClr>
              <a:buFont typeface="Symbol"/>
              <a:buChar char=""/>
            </a:pPr>
            <a:endParaRPr lang="de-DE" sz="4400" spc="-1" dirty="0">
              <a:solidFill>
                <a:srgbClr val="0B5394"/>
              </a:solidFill>
              <a:latin typeface="Calibri"/>
            </a:endParaRPr>
          </a:p>
        </p:txBody>
      </p:sp>
      <p:pic>
        <p:nvPicPr>
          <p:cNvPr id="478" name="Imagen 2"/>
          <p:cNvPicPr>
            <a:picLocks noChangeAspect="1"/>
          </p:cNvPicPr>
          <p:nvPr/>
        </p:nvPicPr>
        <p:blipFill>
          <a:blip r:embed="rId3"/>
          <a:stretch/>
        </p:blipFill>
        <p:spPr>
          <a:xfrm>
            <a:off x="13537292" y="3424680"/>
            <a:ext cx="9174338" cy="5415638"/>
          </a:xfrm>
          <a:prstGeom prst="rect">
            <a:avLst/>
          </a:prstGeom>
          <a:ln w="0">
            <a:noFill/>
          </a:ln>
        </p:spPr>
      </p:pic>
      <p:sp>
        <p:nvSpPr>
          <p:cNvPr id="2" name="CustomShape 2">
            <a:extLst>
              <a:ext uri="{FF2B5EF4-FFF2-40B4-BE49-F238E27FC236}">
                <a16:creationId xmlns:a16="http://schemas.microsoft.com/office/drawing/2014/main" id="{F32A9358-D1BB-435C-0E3E-D241C12AEB9E}"/>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3" name="Google Shape;134;p17">
            <a:extLst>
              <a:ext uri="{FF2B5EF4-FFF2-40B4-BE49-F238E27FC236}">
                <a16:creationId xmlns:a16="http://schemas.microsoft.com/office/drawing/2014/main" id="{21C066C6-1D6E-38AA-7459-7CDDEEF40813}"/>
              </a:ext>
            </a:extLst>
          </p:cNvPr>
          <p:cNvPicPr/>
          <p:nvPr/>
        </p:nvPicPr>
        <p:blipFill>
          <a:blip r:embed="rId4"/>
          <a:stretch/>
        </p:blipFill>
        <p:spPr>
          <a:xfrm>
            <a:off x="16428467" y="12538075"/>
            <a:ext cx="2566499" cy="811625"/>
          </a:xfrm>
          <a:prstGeom prst="rect">
            <a:avLst/>
          </a:prstGeom>
          <a:ln w="0">
            <a:noFill/>
          </a:ln>
        </p:spPr>
      </p:pic>
      <p:pic>
        <p:nvPicPr>
          <p:cNvPr id="4" name="Google Shape;135;p17">
            <a:extLst>
              <a:ext uri="{FF2B5EF4-FFF2-40B4-BE49-F238E27FC236}">
                <a16:creationId xmlns:a16="http://schemas.microsoft.com/office/drawing/2014/main" id="{6F3E0784-7BB8-CEBC-35AF-0A3303AAB656}"/>
              </a:ext>
            </a:extLst>
          </p:cNvPr>
          <p:cNvPicPr/>
          <p:nvPr/>
        </p:nvPicPr>
        <p:blipFill rotWithShape="1">
          <a:blip r:embed="rId5"/>
          <a:srcRect t="24882"/>
          <a:stretch/>
        </p:blipFill>
        <p:spPr>
          <a:xfrm>
            <a:off x="13377998" y="12435480"/>
            <a:ext cx="3097973" cy="1104697"/>
          </a:xfrm>
          <a:prstGeom prst="rect">
            <a:avLst/>
          </a:prstGeom>
          <a:ln w="0">
            <a:noFill/>
          </a:ln>
        </p:spPr>
      </p:pic>
      <p:pic>
        <p:nvPicPr>
          <p:cNvPr id="5" name="Picture 4">
            <a:extLst>
              <a:ext uri="{FF2B5EF4-FFF2-40B4-BE49-F238E27FC236}">
                <a16:creationId xmlns:a16="http://schemas.microsoft.com/office/drawing/2014/main" id="{BF58D651-636D-328D-E2C3-75FC0C5CF07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CustomShape 1"/>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Acknowledgments</a:t>
            </a:r>
            <a:endParaRPr lang="es-ES" sz="7600" b="0" strike="noStrike" spc="-1">
              <a:latin typeface="Arial"/>
            </a:endParaRPr>
          </a:p>
        </p:txBody>
      </p:sp>
      <p:sp>
        <p:nvSpPr>
          <p:cNvPr id="481"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6F2BE690-82BE-4D6E-8C0C-CDE1D07DD4C6}" type="slidenum">
              <a:rPr lang="de-DE" sz="2800" b="0" strike="noStrike" spc="-1">
                <a:solidFill>
                  <a:srgbClr val="888888"/>
                </a:solidFill>
                <a:latin typeface="Source Sans 3 SemiBold"/>
                <a:ea typeface="Source Sans 3 SemiBold"/>
              </a:rPr>
              <a:t>45</a:t>
            </a:fld>
            <a:endParaRPr lang="es-ES" sz="2800" b="0" strike="noStrike" spc="-1">
              <a:latin typeface="Arial"/>
            </a:endParaRPr>
          </a:p>
        </p:txBody>
      </p:sp>
      <p:sp>
        <p:nvSpPr>
          <p:cNvPr id="484" name="CustomShape 4"/>
          <p:cNvSpPr/>
          <p:nvPr/>
        </p:nvSpPr>
        <p:spPr>
          <a:xfrm>
            <a:off x="4530240" y="3306960"/>
            <a:ext cx="15585120" cy="1369606"/>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7700" b="1" strike="noStrike" spc="-1" dirty="0">
                <a:solidFill>
                  <a:srgbClr val="073763"/>
                </a:solidFill>
                <a:latin typeface="Arial"/>
                <a:ea typeface="Arial"/>
              </a:rPr>
              <a:t>Thanks for the Funding 😊 </a:t>
            </a:r>
            <a:endParaRPr lang="es-ES" sz="7700" b="0" strike="noStrike" spc="-1" dirty="0">
              <a:latin typeface="Arial"/>
            </a:endParaRPr>
          </a:p>
        </p:txBody>
      </p:sp>
      <p:sp>
        <p:nvSpPr>
          <p:cNvPr id="485" name="CustomShape 5"/>
          <p:cNvSpPr/>
          <p:nvPr/>
        </p:nvSpPr>
        <p:spPr>
          <a:xfrm>
            <a:off x="5689800" y="6898680"/>
            <a:ext cx="10797480" cy="280908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t">
            <a:noAutofit/>
          </a:bodyPr>
          <a:lstStyle/>
          <a:p>
            <a:pPr algn="ctr">
              <a:lnSpc>
                <a:spcPct val="100000"/>
              </a:lnSpc>
              <a:buNone/>
              <a:tabLst>
                <a:tab pos="0" algn="l"/>
              </a:tabLst>
            </a:pPr>
            <a:r>
              <a:rPr lang="de-DE" sz="4500" b="1" strike="noStrike" spc="-1">
                <a:solidFill>
                  <a:srgbClr val="0B5394"/>
                </a:solidFill>
                <a:latin typeface="Arial"/>
                <a:ea typeface="Arial"/>
              </a:rPr>
              <a:t>	</a:t>
            </a:r>
            <a:endParaRPr lang="es-ES" sz="4500" b="0" strike="noStrike" spc="-1">
              <a:latin typeface="Arial"/>
            </a:endParaRPr>
          </a:p>
        </p:txBody>
      </p:sp>
      <p:pic>
        <p:nvPicPr>
          <p:cNvPr id="486" name="Picture 6" descr="A picture containing diagram&#10;&#10;Description automatically generated"/>
          <p:cNvPicPr/>
          <p:nvPr/>
        </p:nvPicPr>
        <p:blipFill>
          <a:blip r:embed="rId2"/>
          <a:srcRect l="6722" t="23010" b="22155"/>
          <a:stretch/>
        </p:blipFill>
        <p:spPr>
          <a:xfrm>
            <a:off x="9605880" y="6174720"/>
            <a:ext cx="6669000" cy="2767680"/>
          </a:xfrm>
          <a:prstGeom prst="rect">
            <a:avLst/>
          </a:prstGeom>
          <a:ln w="0">
            <a:noFill/>
          </a:ln>
        </p:spPr>
      </p:pic>
      <p:sp>
        <p:nvSpPr>
          <p:cNvPr id="487" name="CustomShape 6"/>
          <p:cNvSpPr/>
          <p:nvPr/>
        </p:nvSpPr>
        <p:spPr>
          <a:xfrm>
            <a:off x="9605880" y="8560800"/>
            <a:ext cx="329040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000" b="0" strike="noStrike" spc="-1">
                <a:solidFill>
                  <a:srgbClr val="000000"/>
                </a:solidFill>
                <a:latin typeface="Calibri"/>
                <a:ea typeface="DejaVu Sans"/>
              </a:rPr>
              <a:t>CHAMELEON I-2016-004</a:t>
            </a:r>
            <a:endParaRPr lang="es-ES" sz="2000" b="0" strike="noStrike" spc="-1">
              <a:latin typeface="Arial"/>
            </a:endParaRPr>
          </a:p>
        </p:txBody>
      </p:sp>
      <p:pic>
        <p:nvPicPr>
          <p:cNvPr id="488" name="Imagen 365"/>
          <p:cNvPicPr/>
          <p:nvPr/>
        </p:nvPicPr>
        <p:blipFill>
          <a:blip r:embed="rId3"/>
          <a:stretch/>
        </p:blipFill>
        <p:spPr>
          <a:xfrm>
            <a:off x="2011680" y="5577840"/>
            <a:ext cx="3808080" cy="3808080"/>
          </a:xfrm>
          <a:prstGeom prst="rect">
            <a:avLst/>
          </a:prstGeom>
          <a:ln w="0">
            <a:noFill/>
          </a:ln>
        </p:spPr>
      </p:pic>
      <p:pic>
        <p:nvPicPr>
          <p:cNvPr id="489" name="Imagen 366"/>
          <p:cNvPicPr/>
          <p:nvPr/>
        </p:nvPicPr>
        <p:blipFill>
          <a:blip r:embed="rId4"/>
          <a:stretch/>
        </p:blipFill>
        <p:spPr>
          <a:xfrm>
            <a:off x="5303520" y="5638320"/>
            <a:ext cx="3808080" cy="3808080"/>
          </a:xfrm>
          <a:prstGeom prst="rect">
            <a:avLst/>
          </a:prstGeom>
          <a:ln w="0">
            <a:noFill/>
          </a:ln>
        </p:spPr>
      </p:pic>
      <p:pic>
        <p:nvPicPr>
          <p:cNvPr id="490" name="Imagen 367"/>
          <p:cNvPicPr/>
          <p:nvPr/>
        </p:nvPicPr>
        <p:blipFill>
          <a:blip r:embed="rId5"/>
          <a:stretch/>
        </p:blipFill>
        <p:spPr>
          <a:xfrm>
            <a:off x="16171560" y="6369840"/>
            <a:ext cx="5681160" cy="2244960"/>
          </a:xfrm>
          <a:prstGeom prst="rect">
            <a:avLst/>
          </a:prstGeom>
          <a:ln w="0">
            <a:noFill/>
          </a:ln>
        </p:spPr>
      </p:pic>
      <p:sp>
        <p:nvSpPr>
          <p:cNvPr id="2" name="CustomShape 2">
            <a:extLst>
              <a:ext uri="{FF2B5EF4-FFF2-40B4-BE49-F238E27FC236}">
                <a16:creationId xmlns:a16="http://schemas.microsoft.com/office/drawing/2014/main" id="{EA7D5698-8873-3713-9512-A841C141178C}"/>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3" name="Google Shape;134;p17">
            <a:extLst>
              <a:ext uri="{FF2B5EF4-FFF2-40B4-BE49-F238E27FC236}">
                <a16:creationId xmlns:a16="http://schemas.microsoft.com/office/drawing/2014/main" id="{8828820B-1BC2-DC92-6D42-2E4CE0D38AF6}"/>
              </a:ext>
            </a:extLst>
          </p:cNvPr>
          <p:cNvPicPr/>
          <p:nvPr/>
        </p:nvPicPr>
        <p:blipFill>
          <a:blip r:embed="rId6"/>
          <a:stretch/>
        </p:blipFill>
        <p:spPr>
          <a:xfrm>
            <a:off x="16428467" y="12538075"/>
            <a:ext cx="2566499" cy="811625"/>
          </a:xfrm>
          <a:prstGeom prst="rect">
            <a:avLst/>
          </a:prstGeom>
          <a:ln w="0">
            <a:noFill/>
          </a:ln>
        </p:spPr>
      </p:pic>
      <p:pic>
        <p:nvPicPr>
          <p:cNvPr id="4" name="Google Shape;135;p17">
            <a:extLst>
              <a:ext uri="{FF2B5EF4-FFF2-40B4-BE49-F238E27FC236}">
                <a16:creationId xmlns:a16="http://schemas.microsoft.com/office/drawing/2014/main" id="{E4424B90-A907-86CB-B391-6F829C678064}"/>
              </a:ext>
            </a:extLst>
          </p:cNvPr>
          <p:cNvPicPr/>
          <p:nvPr/>
        </p:nvPicPr>
        <p:blipFill rotWithShape="1">
          <a:blip r:embed="rId7"/>
          <a:srcRect t="24882"/>
          <a:stretch/>
        </p:blipFill>
        <p:spPr>
          <a:xfrm>
            <a:off x="13377998" y="12435480"/>
            <a:ext cx="3097973" cy="1104697"/>
          </a:xfrm>
          <a:prstGeom prst="rect">
            <a:avLst/>
          </a:prstGeom>
          <a:ln w="0">
            <a:noFill/>
          </a:ln>
        </p:spPr>
      </p:pic>
      <p:pic>
        <p:nvPicPr>
          <p:cNvPr id="5" name="Picture 4">
            <a:extLst>
              <a:ext uri="{FF2B5EF4-FFF2-40B4-BE49-F238E27FC236}">
                <a16:creationId xmlns:a16="http://schemas.microsoft.com/office/drawing/2014/main" id="{14A55730-1954-70CD-B311-3A65CAD59EE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 name="Imagen 4"/>
          <p:cNvPicPr/>
          <p:nvPr/>
        </p:nvPicPr>
        <p:blipFill>
          <a:blip r:embed="rId2"/>
          <a:stretch/>
        </p:blipFill>
        <p:spPr>
          <a:xfrm>
            <a:off x="11884680" y="8203050"/>
            <a:ext cx="2857320" cy="2857320"/>
          </a:xfrm>
          <a:prstGeom prst="rect">
            <a:avLst/>
          </a:prstGeom>
          <a:ln w="0">
            <a:noFill/>
          </a:ln>
        </p:spPr>
      </p:pic>
      <p:pic>
        <p:nvPicPr>
          <p:cNvPr id="492" name="Imagen 2"/>
          <p:cNvPicPr/>
          <p:nvPr/>
        </p:nvPicPr>
        <p:blipFill>
          <a:blip r:embed="rId3"/>
          <a:stretch/>
        </p:blipFill>
        <p:spPr>
          <a:xfrm>
            <a:off x="7999560" y="8203050"/>
            <a:ext cx="2857320" cy="2857320"/>
          </a:xfrm>
          <a:prstGeom prst="rect">
            <a:avLst/>
          </a:prstGeom>
          <a:ln w="0">
            <a:noFill/>
          </a:ln>
        </p:spPr>
      </p:pic>
      <p:sp>
        <p:nvSpPr>
          <p:cNvPr id="493" name="CustomShape 1"/>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It’s Over</a:t>
            </a:r>
            <a:endParaRPr lang="es-ES" sz="7600" b="0" strike="noStrike" spc="-1">
              <a:latin typeface="Arial"/>
            </a:endParaRPr>
          </a:p>
        </p:txBody>
      </p:sp>
      <p:sp>
        <p:nvSpPr>
          <p:cNvPr id="495"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9ACE437A-8CB1-477C-8654-8BAFCD515FA0}" type="slidenum">
              <a:rPr lang="de-DE" sz="2800" b="0" strike="noStrike" spc="-1">
                <a:solidFill>
                  <a:srgbClr val="888888"/>
                </a:solidFill>
                <a:latin typeface="Source Sans 3 SemiBold"/>
                <a:ea typeface="Source Sans 3 SemiBold"/>
              </a:rPr>
              <a:t>46</a:t>
            </a:fld>
            <a:endParaRPr lang="es-ES" sz="2800" b="0" strike="noStrike" spc="-1">
              <a:latin typeface="Arial"/>
            </a:endParaRPr>
          </a:p>
        </p:txBody>
      </p:sp>
      <p:sp>
        <p:nvSpPr>
          <p:cNvPr id="498" name="CustomShape 4"/>
          <p:cNvSpPr/>
          <p:nvPr/>
        </p:nvSpPr>
        <p:spPr>
          <a:xfrm>
            <a:off x="3921120" y="2790360"/>
            <a:ext cx="15585120" cy="1369606"/>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7700" b="1" strike="noStrike" spc="-1" dirty="0">
                <a:solidFill>
                  <a:srgbClr val="073763"/>
                </a:solidFill>
                <a:latin typeface="Arial"/>
                <a:ea typeface="Arial"/>
              </a:rPr>
              <a:t>Thanks for your Attention 😊</a:t>
            </a:r>
            <a:endParaRPr lang="es-ES" sz="7700" b="0" strike="noStrike" spc="-1" dirty="0">
              <a:latin typeface="Arial"/>
            </a:endParaRPr>
          </a:p>
        </p:txBody>
      </p:sp>
      <p:sp>
        <p:nvSpPr>
          <p:cNvPr id="499" name="CustomShape 5"/>
          <p:cNvSpPr/>
          <p:nvPr/>
        </p:nvSpPr>
        <p:spPr>
          <a:xfrm>
            <a:off x="6238440" y="4667850"/>
            <a:ext cx="10797480" cy="2809080"/>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t">
            <a:noAutofit/>
          </a:bodyPr>
          <a:lstStyle/>
          <a:p>
            <a:pPr algn="ctr">
              <a:lnSpc>
                <a:spcPct val="100000"/>
              </a:lnSpc>
              <a:buNone/>
              <a:tabLst>
                <a:tab pos="0" algn="l"/>
              </a:tabLst>
            </a:pPr>
            <a:r>
              <a:rPr lang="de-DE" sz="4500" b="1" strike="noStrike" spc="-1" dirty="0">
                <a:solidFill>
                  <a:srgbClr val="073763"/>
                </a:solidFill>
                <a:latin typeface="Arial"/>
                <a:ea typeface="Arial"/>
              </a:rPr>
              <a:t>Contact:</a:t>
            </a:r>
            <a:endParaRPr lang="es-ES" sz="4500" b="0" strike="noStrike" spc="-1" dirty="0">
              <a:latin typeface="Arial"/>
            </a:endParaRPr>
          </a:p>
          <a:p>
            <a:pPr algn="ctr">
              <a:lnSpc>
                <a:spcPct val="115000"/>
              </a:lnSpc>
              <a:buNone/>
              <a:tabLst>
                <a:tab pos="0" algn="l"/>
              </a:tabLst>
            </a:pPr>
            <a:r>
              <a:rPr lang="de-DE" sz="4500" b="1" strike="noStrike" spc="-1" dirty="0">
                <a:solidFill>
                  <a:srgbClr val="0B5394"/>
                </a:solidFill>
                <a:latin typeface="Arial"/>
                <a:ea typeface="Arial"/>
              </a:rPr>
              <a:t>    </a:t>
            </a:r>
            <a:r>
              <a:rPr lang="de-DE" sz="4500" b="1" u="sng" strike="noStrike" spc="-1" dirty="0">
                <a:solidFill>
                  <a:srgbClr val="0563C1"/>
                </a:solidFill>
                <a:uFillTx/>
                <a:latin typeface="Arial"/>
                <a:ea typeface="Arial"/>
                <a:hlinkClick r:id="rId4"/>
              </a:rPr>
              <a:t>dsubias@unizar.es</a:t>
            </a:r>
            <a:endParaRPr lang="es-ES" sz="4500" b="0" strike="noStrike" spc="-1" dirty="0">
              <a:latin typeface="Arial"/>
            </a:endParaRPr>
          </a:p>
          <a:p>
            <a:pPr algn="ctr">
              <a:lnSpc>
                <a:spcPct val="115000"/>
              </a:lnSpc>
              <a:buNone/>
              <a:tabLst>
                <a:tab pos="0" algn="l"/>
              </a:tabLst>
            </a:pPr>
            <a:r>
              <a:rPr lang="de-DE" sz="4500" b="1" strike="noStrike" spc="-1" dirty="0">
                <a:solidFill>
                  <a:srgbClr val="0B5394"/>
                </a:solidFill>
                <a:latin typeface="Arial"/>
                <a:ea typeface="Arial"/>
              </a:rPr>
              <a:t>	</a:t>
            </a:r>
            <a:endParaRPr lang="es-ES" sz="4500" b="0" strike="noStrike" spc="-1" dirty="0">
              <a:latin typeface="Arial"/>
            </a:endParaRPr>
          </a:p>
          <a:p>
            <a:pPr algn="ctr">
              <a:lnSpc>
                <a:spcPct val="115000"/>
              </a:lnSpc>
              <a:spcBef>
                <a:spcPts val="1199"/>
              </a:spcBef>
              <a:spcAft>
                <a:spcPts val="1199"/>
              </a:spcAft>
              <a:buNone/>
              <a:tabLst>
                <a:tab pos="0" algn="l"/>
              </a:tabLst>
            </a:pPr>
            <a:r>
              <a:rPr lang="de-DE" sz="4500" b="1" strike="noStrike" spc="-1" dirty="0">
                <a:solidFill>
                  <a:srgbClr val="0B5394"/>
                </a:solidFill>
                <a:latin typeface="Arial"/>
                <a:ea typeface="Arial"/>
              </a:rPr>
              <a:t> </a:t>
            </a:r>
            <a:r>
              <a:rPr lang="de-DE" sz="4500" b="1" strike="noStrike" spc="-1" dirty="0">
                <a:solidFill>
                  <a:srgbClr val="073763"/>
                </a:solidFill>
                <a:latin typeface="Arial"/>
                <a:ea typeface="Arial"/>
              </a:rPr>
              <a:t>Code and dataset available:</a:t>
            </a:r>
            <a:r>
              <a:rPr lang="de-DE" sz="4500" b="1" strike="noStrike" spc="-1" dirty="0">
                <a:solidFill>
                  <a:srgbClr val="0B5394"/>
                </a:solidFill>
                <a:latin typeface="Arial"/>
                <a:ea typeface="Arial"/>
              </a:rPr>
              <a:t>	</a:t>
            </a:r>
            <a:endParaRPr lang="es-ES" sz="4500" b="0" strike="noStrike" spc="-1" dirty="0">
              <a:latin typeface="Arial"/>
            </a:endParaRPr>
          </a:p>
        </p:txBody>
      </p:sp>
      <p:sp>
        <p:nvSpPr>
          <p:cNvPr id="500" name="Google Shape;564;p46"/>
          <p:cNvSpPr/>
          <p:nvPr/>
        </p:nvSpPr>
        <p:spPr>
          <a:xfrm>
            <a:off x="10069920" y="10289250"/>
            <a:ext cx="1235880" cy="1201320"/>
          </a:xfrm>
          <a:prstGeom prst="ellipse">
            <a:avLst/>
          </a:prstGeom>
          <a:blipFill rotWithShape="0">
            <a:blip r:embed="rId5"/>
            <a:srcRect/>
            <a:stretch/>
          </a:blipFill>
          <a:ln w="0">
            <a:noFill/>
          </a:ln>
        </p:spPr>
        <p:style>
          <a:lnRef idx="0">
            <a:scrgbClr r="0" g="0" b="0"/>
          </a:lnRef>
          <a:fillRef idx="0">
            <a:scrgbClr r="0" g="0" b="0"/>
          </a:fillRef>
          <a:effectRef idx="0">
            <a:scrgbClr r="0" g="0" b="0"/>
          </a:effectRef>
          <a:fontRef idx="minor"/>
        </p:style>
      </p:sp>
      <p:pic>
        <p:nvPicPr>
          <p:cNvPr id="501" name="Picture 16" descr="Download Google Drive Logo PNG Transparent Background 4096 x 4096, SVG, EPS  for free"/>
          <p:cNvPicPr/>
          <p:nvPr/>
        </p:nvPicPr>
        <p:blipFill>
          <a:blip r:embed="rId6"/>
          <a:stretch/>
        </p:blipFill>
        <p:spPr>
          <a:xfrm>
            <a:off x="13578120" y="9794250"/>
            <a:ext cx="1975680" cy="1975680"/>
          </a:xfrm>
          <a:prstGeom prst="rect">
            <a:avLst/>
          </a:prstGeom>
          <a:ln w="0">
            <a:noFill/>
          </a:ln>
        </p:spPr>
      </p:pic>
      <p:sp>
        <p:nvSpPr>
          <p:cNvPr id="2" name="CustomShape 2">
            <a:extLst>
              <a:ext uri="{FF2B5EF4-FFF2-40B4-BE49-F238E27FC236}">
                <a16:creationId xmlns:a16="http://schemas.microsoft.com/office/drawing/2014/main" id="{7B5203F3-54FB-C651-A21D-671A49493618}"/>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3" name="Google Shape;134;p17">
            <a:extLst>
              <a:ext uri="{FF2B5EF4-FFF2-40B4-BE49-F238E27FC236}">
                <a16:creationId xmlns:a16="http://schemas.microsoft.com/office/drawing/2014/main" id="{745563FB-75ED-1FC1-0B8C-3EC723FFB624}"/>
              </a:ext>
            </a:extLst>
          </p:cNvPr>
          <p:cNvPicPr/>
          <p:nvPr/>
        </p:nvPicPr>
        <p:blipFill>
          <a:blip r:embed="rId7"/>
          <a:stretch/>
        </p:blipFill>
        <p:spPr>
          <a:xfrm>
            <a:off x="16428467" y="12538075"/>
            <a:ext cx="2566499" cy="811625"/>
          </a:xfrm>
          <a:prstGeom prst="rect">
            <a:avLst/>
          </a:prstGeom>
          <a:ln w="0">
            <a:noFill/>
          </a:ln>
        </p:spPr>
      </p:pic>
      <p:pic>
        <p:nvPicPr>
          <p:cNvPr id="4" name="Google Shape;135;p17">
            <a:extLst>
              <a:ext uri="{FF2B5EF4-FFF2-40B4-BE49-F238E27FC236}">
                <a16:creationId xmlns:a16="http://schemas.microsoft.com/office/drawing/2014/main" id="{16EAB00F-4C8E-8183-1398-54918C7C60E0}"/>
              </a:ext>
            </a:extLst>
          </p:cNvPr>
          <p:cNvPicPr/>
          <p:nvPr/>
        </p:nvPicPr>
        <p:blipFill rotWithShape="1">
          <a:blip r:embed="rId8"/>
          <a:srcRect t="24882"/>
          <a:stretch/>
        </p:blipFill>
        <p:spPr>
          <a:xfrm>
            <a:off x="13377998" y="12435480"/>
            <a:ext cx="3097973" cy="1104697"/>
          </a:xfrm>
          <a:prstGeom prst="rect">
            <a:avLst/>
          </a:prstGeom>
          <a:ln w="0">
            <a:noFill/>
          </a:ln>
        </p:spPr>
      </p:pic>
      <p:pic>
        <p:nvPicPr>
          <p:cNvPr id="5" name="Picture 4">
            <a:extLst>
              <a:ext uri="{FF2B5EF4-FFF2-40B4-BE49-F238E27FC236}">
                <a16:creationId xmlns:a16="http://schemas.microsoft.com/office/drawing/2014/main" id="{971A495A-695D-BBF7-DAF2-079499DE17C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CustomShape 1"/>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dirty="0">
                <a:solidFill>
                  <a:srgbClr val="014A75"/>
                </a:solidFill>
                <a:latin typeface="Source Sans 3 SemiBold"/>
                <a:ea typeface="Source Sans 3 SemiBold"/>
              </a:rPr>
              <a:t>Supplementary Results: Comparison with PBR</a:t>
            </a:r>
            <a:endParaRPr lang="es-ES" sz="7600" b="0" strike="noStrike" spc="-1" dirty="0">
              <a:latin typeface="Arial"/>
            </a:endParaRPr>
          </a:p>
        </p:txBody>
      </p:sp>
      <p:sp>
        <p:nvSpPr>
          <p:cNvPr id="453"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149B27BB-6229-4545-BA87-082C84EFEC4C}" type="slidenum">
              <a:rPr lang="de-DE" sz="2800" b="0" strike="noStrike" spc="-1">
                <a:solidFill>
                  <a:srgbClr val="888888"/>
                </a:solidFill>
                <a:latin typeface="Source Sans 3 SemiBold"/>
                <a:ea typeface="Source Sans 3 SemiBold"/>
              </a:rPr>
              <a:t>47</a:t>
            </a:fld>
            <a:endParaRPr lang="es-ES" sz="2800" b="0" strike="noStrike" spc="-1">
              <a:latin typeface="Arial"/>
            </a:endParaRPr>
          </a:p>
        </p:txBody>
      </p:sp>
      <p:sp>
        <p:nvSpPr>
          <p:cNvPr id="456" name="CustomShape 7"/>
          <p:cNvSpPr/>
          <p:nvPr/>
        </p:nvSpPr>
        <p:spPr>
          <a:xfrm>
            <a:off x="9102240" y="3052080"/>
            <a:ext cx="6487560" cy="89856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4700" b="1" strike="noStrike" spc="-1" dirty="0">
                <a:solidFill>
                  <a:srgbClr val="073763"/>
                </a:solidFill>
                <a:latin typeface="Arial"/>
                <a:ea typeface="Arial"/>
              </a:rPr>
              <a:t>Image Editing (Gloss)</a:t>
            </a:r>
            <a:endParaRPr lang="es-ES" sz="4700" b="0" strike="noStrike" spc="-1" dirty="0">
              <a:latin typeface="Arial"/>
            </a:endParaRPr>
          </a:p>
        </p:txBody>
      </p:sp>
      <p:pic>
        <p:nvPicPr>
          <p:cNvPr id="457" name="Imagen 9"/>
          <p:cNvPicPr/>
          <p:nvPr/>
        </p:nvPicPr>
        <p:blipFill>
          <a:blip r:embed="rId2"/>
          <a:stretch/>
        </p:blipFill>
        <p:spPr>
          <a:xfrm>
            <a:off x="5670360" y="4349160"/>
            <a:ext cx="13351320" cy="7435080"/>
          </a:xfrm>
          <a:prstGeom prst="rect">
            <a:avLst/>
          </a:prstGeom>
          <a:ln w="0">
            <a:noFill/>
          </a:ln>
        </p:spPr>
      </p:pic>
      <p:sp>
        <p:nvSpPr>
          <p:cNvPr id="2" name="CustomShape 2">
            <a:extLst>
              <a:ext uri="{FF2B5EF4-FFF2-40B4-BE49-F238E27FC236}">
                <a16:creationId xmlns:a16="http://schemas.microsoft.com/office/drawing/2014/main" id="{3EEA0F59-9542-FD72-2EB1-657EEA1EC646}"/>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3" name="Google Shape;134;p17">
            <a:extLst>
              <a:ext uri="{FF2B5EF4-FFF2-40B4-BE49-F238E27FC236}">
                <a16:creationId xmlns:a16="http://schemas.microsoft.com/office/drawing/2014/main" id="{01BB1315-E1B6-546D-A8D1-8FD7477EF7E9}"/>
              </a:ext>
            </a:extLst>
          </p:cNvPr>
          <p:cNvPicPr/>
          <p:nvPr/>
        </p:nvPicPr>
        <p:blipFill>
          <a:blip r:embed="rId3"/>
          <a:stretch/>
        </p:blipFill>
        <p:spPr>
          <a:xfrm>
            <a:off x="16428467" y="12538075"/>
            <a:ext cx="2566499" cy="811625"/>
          </a:xfrm>
          <a:prstGeom prst="rect">
            <a:avLst/>
          </a:prstGeom>
          <a:ln w="0">
            <a:noFill/>
          </a:ln>
        </p:spPr>
      </p:pic>
      <p:pic>
        <p:nvPicPr>
          <p:cNvPr id="4" name="Google Shape;135;p17">
            <a:extLst>
              <a:ext uri="{FF2B5EF4-FFF2-40B4-BE49-F238E27FC236}">
                <a16:creationId xmlns:a16="http://schemas.microsoft.com/office/drawing/2014/main" id="{9633C789-859B-5056-7737-EACA9FA9014F}"/>
              </a:ext>
            </a:extLst>
          </p:cNvPr>
          <p:cNvPicPr/>
          <p:nvPr/>
        </p:nvPicPr>
        <p:blipFill rotWithShape="1">
          <a:blip r:embed="rId4"/>
          <a:srcRect t="24882"/>
          <a:stretch/>
        </p:blipFill>
        <p:spPr>
          <a:xfrm>
            <a:off x="13377998" y="12435480"/>
            <a:ext cx="3097973" cy="1104697"/>
          </a:xfrm>
          <a:prstGeom prst="rect">
            <a:avLst/>
          </a:prstGeom>
          <a:ln w="0">
            <a:noFill/>
          </a:ln>
        </p:spPr>
      </p:pic>
      <p:pic>
        <p:nvPicPr>
          <p:cNvPr id="5" name="Picture 4">
            <a:extLst>
              <a:ext uri="{FF2B5EF4-FFF2-40B4-BE49-F238E27FC236}">
                <a16:creationId xmlns:a16="http://schemas.microsoft.com/office/drawing/2014/main" id="{3CCE0CCE-DE93-0D14-4018-147FFDF23E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CustomShape 1"/>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dirty="0">
                <a:solidFill>
                  <a:srgbClr val="014A75"/>
                </a:solidFill>
                <a:latin typeface="Source Sans 3 SemiBold"/>
                <a:ea typeface="Source Sans 3 SemiBold"/>
              </a:rPr>
              <a:t>Supplementary Results: Trade</a:t>
            </a:r>
            <a:r>
              <a:rPr lang="es-ES" sz="7600" b="0" strike="noStrike" spc="-1" dirty="0">
                <a:solidFill>
                  <a:srgbClr val="014A75"/>
                </a:solidFill>
                <a:latin typeface="Source Sans 3 SemiBold"/>
                <a:ea typeface="Source Sans 3 SemiBold"/>
              </a:rPr>
              <a:t>-off </a:t>
            </a:r>
            <a:r>
              <a:rPr lang="es-ES" sz="7600" b="0" strike="noStrike" spc="-1" dirty="0" err="1">
                <a:solidFill>
                  <a:srgbClr val="014A75"/>
                </a:solidFill>
                <a:latin typeface="Source Sans 3 SemiBold"/>
                <a:ea typeface="Source Sans 3 SemiBold"/>
              </a:rPr>
              <a:t>Parameters</a:t>
            </a:r>
            <a:endParaRPr lang="es-ES" sz="7600" b="0" strike="noStrike" spc="-1" dirty="0">
              <a:latin typeface="Arial"/>
            </a:endParaRPr>
          </a:p>
        </p:txBody>
      </p:sp>
      <p:sp>
        <p:nvSpPr>
          <p:cNvPr id="453"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149B27BB-6229-4545-BA87-082C84EFEC4C}" type="slidenum">
              <a:rPr lang="de-DE" sz="2800" b="0" strike="noStrike" spc="-1">
                <a:solidFill>
                  <a:srgbClr val="888888"/>
                </a:solidFill>
                <a:latin typeface="Source Sans 3 SemiBold"/>
                <a:ea typeface="Source Sans 3 SemiBold"/>
              </a:rPr>
              <a:t>48</a:t>
            </a:fld>
            <a:endParaRPr lang="es-ES" sz="2800" b="0" strike="noStrike" spc="-1">
              <a:latin typeface="Arial"/>
            </a:endParaRPr>
          </a:p>
        </p:txBody>
      </p:sp>
      <p:sp>
        <p:nvSpPr>
          <p:cNvPr id="2" name="CustomShape 2">
            <a:extLst>
              <a:ext uri="{FF2B5EF4-FFF2-40B4-BE49-F238E27FC236}">
                <a16:creationId xmlns:a16="http://schemas.microsoft.com/office/drawing/2014/main" id="{3EEA0F59-9542-FD72-2EB1-657EEA1EC646}"/>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3" name="Google Shape;134;p17">
            <a:extLst>
              <a:ext uri="{FF2B5EF4-FFF2-40B4-BE49-F238E27FC236}">
                <a16:creationId xmlns:a16="http://schemas.microsoft.com/office/drawing/2014/main" id="{01BB1315-E1B6-546D-A8D1-8FD7477EF7E9}"/>
              </a:ext>
            </a:extLst>
          </p:cNvPr>
          <p:cNvPicPr/>
          <p:nvPr/>
        </p:nvPicPr>
        <p:blipFill>
          <a:blip r:embed="rId2"/>
          <a:stretch/>
        </p:blipFill>
        <p:spPr>
          <a:xfrm>
            <a:off x="16428467" y="12538075"/>
            <a:ext cx="2566499" cy="811625"/>
          </a:xfrm>
          <a:prstGeom prst="rect">
            <a:avLst/>
          </a:prstGeom>
          <a:ln w="0">
            <a:noFill/>
          </a:ln>
        </p:spPr>
      </p:pic>
      <p:pic>
        <p:nvPicPr>
          <p:cNvPr id="4" name="Google Shape;135;p17">
            <a:extLst>
              <a:ext uri="{FF2B5EF4-FFF2-40B4-BE49-F238E27FC236}">
                <a16:creationId xmlns:a16="http://schemas.microsoft.com/office/drawing/2014/main" id="{9633C789-859B-5056-7737-EACA9FA9014F}"/>
              </a:ext>
            </a:extLst>
          </p:cNvPr>
          <p:cNvPicPr/>
          <p:nvPr/>
        </p:nvPicPr>
        <p:blipFill rotWithShape="1">
          <a:blip r:embed="rId3"/>
          <a:srcRect t="24882"/>
          <a:stretch/>
        </p:blipFill>
        <p:spPr>
          <a:xfrm>
            <a:off x="13377998" y="12435480"/>
            <a:ext cx="3097973" cy="1104697"/>
          </a:xfrm>
          <a:prstGeom prst="rect">
            <a:avLst/>
          </a:prstGeom>
          <a:ln w="0">
            <a:noFill/>
          </a:ln>
        </p:spPr>
      </p:pic>
      <p:pic>
        <p:nvPicPr>
          <p:cNvPr id="5" name="Picture 4">
            <a:extLst>
              <a:ext uri="{FF2B5EF4-FFF2-40B4-BE49-F238E27FC236}">
                <a16:creationId xmlns:a16="http://schemas.microsoft.com/office/drawing/2014/main" id="{3CCE0CCE-DE93-0D14-4018-147FFDF23E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DBBED4BC-3F84-63B0-A154-F9F081C94F25}"/>
              </a:ext>
            </a:extLst>
          </p:cNvPr>
          <p:cNvPicPr>
            <a:picLocks noChangeAspect="1"/>
          </p:cNvPicPr>
          <p:nvPr/>
        </p:nvPicPr>
        <p:blipFill>
          <a:blip r:embed="rId5"/>
          <a:stretch>
            <a:fillRect/>
          </a:stretch>
        </p:blipFill>
        <p:spPr>
          <a:xfrm>
            <a:off x="4410476" y="4503667"/>
            <a:ext cx="15560768" cy="4708665"/>
          </a:xfrm>
          <a:prstGeom prst="rect">
            <a:avLst/>
          </a:prstGeom>
        </p:spPr>
      </p:pic>
    </p:spTree>
    <p:extLst>
      <p:ext uri="{BB962C8B-B14F-4D97-AF65-F5344CB8AC3E}">
        <p14:creationId xmlns:p14="http://schemas.microsoft.com/office/powerpoint/2010/main" val="27346845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CustomShape 1"/>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dirty="0">
                <a:solidFill>
                  <a:srgbClr val="014A75"/>
                </a:solidFill>
                <a:latin typeface="Source Sans 3 SemiBold"/>
                <a:ea typeface="Source Sans 3 SemiBold"/>
              </a:rPr>
              <a:t>Supplementary Results: </a:t>
            </a:r>
            <a:r>
              <a:rPr lang="es-ES" sz="7600" b="0" strike="noStrike" spc="-1" dirty="0" err="1">
                <a:solidFill>
                  <a:srgbClr val="014A75"/>
                </a:solidFill>
                <a:latin typeface="Source Sans 3 SemiBold"/>
                <a:ea typeface="Source Sans 3 SemiBold"/>
              </a:rPr>
              <a:t>Editing</a:t>
            </a:r>
            <a:endParaRPr lang="es-ES" sz="7600" b="0" strike="noStrike" spc="-1" dirty="0">
              <a:latin typeface="Arial"/>
            </a:endParaRPr>
          </a:p>
        </p:txBody>
      </p:sp>
      <p:sp>
        <p:nvSpPr>
          <p:cNvPr id="453"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149B27BB-6229-4545-BA87-082C84EFEC4C}" type="slidenum">
              <a:rPr lang="de-DE" sz="2800" b="0" strike="noStrike" spc="-1">
                <a:solidFill>
                  <a:srgbClr val="888888"/>
                </a:solidFill>
                <a:latin typeface="Source Sans 3 SemiBold"/>
                <a:ea typeface="Source Sans 3 SemiBold"/>
              </a:rPr>
              <a:t>49</a:t>
            </a:fld>
            <a:endParaRPr lang="es-ES" sz="2800" b="0" strike="noStrike" spc="-1">
              <a:latin typeface="Arial"/>
            </a:endParaRPr>
          </a:p>
        </p:txBody>
      </p:sp>
      <p:sp>
        <p:nvSpPr>
          <p:cNvPr id="2" name="CustomShape 2">
            <a:extLst>
              <a:ext uri="{FF2B5EF4-FFF2-40B4-BE49-F238E27FC236}">
                <a16:creationId xmlns:a16="http://schemas.microsoft.com/office/drawing/2014/main" id="{3EEA0F59-9542-FD72-2EB1-657EEA1EC646}"/>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3" name="Google Shape;134;p17">
            <a:extLst>
              <a:ext uri="{FF2B5EF4-FFF2-40B4-BE49-F238E27FC236}">
                <a16:creationId xmlns:a16="http://schemas.microsoft.com/office/drawing/2014/main" id="{01BB1315-E1B6-546D-A8D1-8FD7477EF7E9}"/>
              </a:ext>
            </a:extLst>
          </p:cNvPr>
          <p:cNvPicPr/>
          <p:nvPr/>
        </p:nvPicPr>
        <p:blipFill>
          <a:blip r:embed="rId2"/>
          <a:stretch/>
        </p:blipFill>
        <p:spPr>
          <a:xfrm>
            <a:off x="16428467" y="12538075"/>
            <a:ext cx="2566499" cy="811625"/>
          </a:xfrm>
          <a:prstGeom prst="rect">
            <a:avLst/>
          </a:prstGeom>
          <a:ln w="0">
            <a:noFill/>
          </a:ln>
        </p:spPr>
      </p:pic>
      <p:pic>
        <p:nvPicPr>
          <p:cNvPr id="4" name="Google Shape;135;p17">
            <a:extLst>
              <a:ext uri="{FF2B5EF4-FFF2-40B4-BE49-F238E27FC236}">
                <a16:creationId xmlns:a16="http://schemas.microsoft.com/office/drawing/2014/main" id="{9633C789-859B-5056-7737-EACA9FA9014F}"/>
              </a:ext>
            </a:extLst>
          </p:cNvPr>
          <p:cNvPicPr/>
          <p:nvPr/>
        </p:nvPicPr>
        <p:blipFill rotWithShape="1">
          <a:blip r:embed="rId3"/>
          <a:srcRect t="24882"/>
          <a:stretch/>
        </p:blipFill>
        <p:spPr>
          <a:xfrm>
            <a:off x="13377998" y="12435480"/>
            <a:ext cx="3097973" cy="1104697"/>
          </a:xfrm>
          <a:prstGeom prst="rect">
            <a:avLst/>
          </a:prstGeom>
          <a:ln w="0">
            <a:noFill/>
          </a:ln>
        </p:spPr>
      </p:pic>
      <p:pic>
        <p:nvPicPr>
          <p:cNvPr id="5" name="Picture 4">
            <a:extLst>
              <a:ext uri="{FF2B5EF4-FFF2-40B4-BE49-F238E27FC236}">
                <a16:creationId xmlns:a16="http://schemas.microsoft.com/office/drawing/2014/main" id="{3CCE0CCE-DE93-0D14-4018-147FFDF23E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8634DD90-6DD2-73E1-A845-1298CECB4F17}"/>
              </a:ext>
            </a:extLst>
          </p:cNvPr>
          <p:cNvPicPr>
            <a:picLocks noChangeAspect="1"/>
          </p:cNvPicPr>
          <p:nvPr/>
        </p:nvPicPr>
        <p:blipFill>
          <a:blip r:embed="rId5"/>
          <a:stretch>
            <a:fillRect/>
          </a:stretch>
        </p:blipFill>
        <p:spPr>
          <a:xfrm>
            <a:off x="3277960" y="4228461"/>
            <a:ext cx="17825800" cy="7745735"/>
          </a:xfrm>
          <a:prstGeom prst="rect">
            <a:avLst/>
          </a:prstGeom>
        </p:spPr>
      </p:pic>
      <p:sp>
        <p:nvSpPr>
          <p:cNvPr id="9" name="CustomShape 7">
            <a:extLst>
              <a:ext uri="{FF2B5EF4-FFF2-40B4-BE49-F238E27FC236}">
                <a16:creationId xmlns:a16="http://schemas.microsoft.com/office/drawing/2014/main" id="{C88A7FF6-E77D-AE17-338B-496AB8663C94}"/>
              </a:ext>
            </a:extLst>
          </p:cNvPr>
          <p:cNvSpPr/>
          <p:nvPr/>
        </p:nvSpPr>
        <p:spPr>
          <a:xfrm>
            <a:off x="8947080" y="3099259"/>
            <a:ext cx="6487560" cy="89856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4700" b="1" strike="noStrike" spc="-1" dirty="0">
                <a:solidFill>
                  <a:srgbClr val="073763"/>
                </a:solidFill>
                <a:latin typeface="Arial"/>
                <a:ea typeface="Arial"/>
              </a:rPr>
              <a:t>Image Editing (Gloss)</a:t>
            </a:r>
            <a:endParaRPr lang="es-ES" sz="4700" b="0" strike="noStrike" spc="-1" dirty="0">
              <a:latin typeface="Arial"/>
            </a:endParaRPr>
          </a:p>
        </p:txBody>
      </p:sp>
    </p:spTree>
    <p:extLst>
      <p:ext uri="{BB962C8B-B14F-4D97-AF65-F5344CB8AC3E}">
        <p14:creationId xmlns:p14="http://schemas.microsoft.com/office/powerpoint/2010/main" val="3767531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ustomShape 29"/>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Introduction: Visual Perception</a:t>
            </a:r>
            <a:endParaRPr lang="es-ES" sz="7600" b="0" strike="noStrike" spc="-1">
              <a:latin typeface="Arial"/>
            </a:endParaRPr>
          </a:p>
        </p:txBody>
      </p:sp>
      <p:sp>
        <p:nvSpPr>
          <p:cNvPr id="123" name="CustomShape 31"/>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E9314514-56DD-40F5-81FD-C23F469C7506}" type="slidenum">
              <a:rPr lang="de-DE" sz="2800" b="0" strike="noStrike" spc="-1">
                <a:solidFill>
                  <a:srgbClr val="888888"/>
                </a:solidFill>
                <a:latin typeface="Source Sans 3 SemiBold"/>
                <a:ea typeface="Source Sans 3 SemiBold"/>
              </a:rPr>
              <a:t>5</a:t>
            </a:fld>
            <a:endParaRPr lang="es-ES" sz="2800" b="0" strike="noStrike" spc="-1">
              <a:latin typeface="Arial"/>
            </a:endParaRPr>
          </a:p>
        </p:txBody>
      </p:sp>
      <p:pic>
        <p:nvPicPr>
          <p:cNvPr id="14" name="Imagen 13">
            <a:extLst>
              <a:ext uri="{FF2B5EF4-FFF2-40B4-BE49-F238E27FC236}">
                <a16:creationId xmlns:a16="http://schemas.microsoft.com/office/drawing/2014/main" id="{0BD87D28-8383-D18A-3C11-69CC621C9DDF}"/>
              </a:ext>
            </a:extLst>
          </p:cNvPr>
          <p:cNvPicPr>
            <a:picLocks noChangeAspect="1"/>
          </p:cNvPicPr>
          <p:nvPr/>
        </p:nvPicPr>
        <p:blipFill>
          <a:blip r:embed="rId3"/>
          <a:stretch>
            <a:fillRect/>
          </a:stretch>
        </p:blipFill>
        <p:spPr>
          <a:xfrm>
            <a:off x="1676519" y="7861294"/>
            <a:ext cx="8177441" cy="3511396"/>
          </a:xfrm>
          <a:prstGeom prst="rect">
            <a:avLst/>
          </a:prstGeom>
          <a:ln>
            <a:noFill/>
          </a:ln>
          <a:effectLst>
            <a:outerShdw blurRad="190500" algn="tl" rotWithShape="0">
              <a:srgbClr val="000000">
                <a:alpha val="70000"/>
              </a:srgbClr>
            </a:outerShdw>
          </a:effectLst>
        </p:spPr>
      </p:pic>
      <p:sp>
        <p:nvSpPr>
          <p:cNvPr id="2" name="CustomShape 2">
            <a:extLst>
              <a:ext uri="{FF2B5EF4-FFF2-40B4-BE49-F238E27FC236}">
                <a16:creationId xmlns:a16="http://schemas.microsoft.com/office/drawing/2014/main" id="{9EA8EC89-04B2-2A9D-B654-C009422AF33E}"/>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4" name="Google Shape;134;p17">
            <a:extLst>
              <a:ext uri="{FF2B5EF4-FFF2-40B4-BE49-F238E27FC236}">
                <a16:creationId xmlns:a16="http://schemas.microsoft.com/office/drawing/2014/main" id="{AF831CFE-1C47-E382-37A4-F127CC983690}"/>
              </a:ext>
            </a:extLst>
          </p:cNvPr>
          <p:cNvPicPr/>
          <p:nvPr/>
        </p:nvPicPr>
        <p:blipFill>
          <a:blip r:embed="rId4"/>
          <a:stretch/>
        </p:blipFill>
        <p:spPr>
          <a:xfrm>
            <a:off x="16428467" y="12538075"/>
            <a:ext cx="2566499" cy="811625"/>
          </a:xfrm>
          <a:prstGeom prst="rect">
            <a:avLst/>
          </a:prstGeom>
          <a:ln w="0">
            <a:noFill/>
          </a:ln>
        </p:spPr>
      </p:pic>
      <p:pic>
        <p:nvPicPr>
          <p:cNvPr id="8" name="Google Shape;135;p17">
            <a:extLst>
              <a:ext uri="{FF2B5EF4-FFF2-40B4-BE49-F238E27FC236}">
                <a16:creationId xmlns:a16="http://schemas.microsoft.com/office/drawing/2014/main" id="{A8036A8F-C686-ED9C-DE04-AA5CBA49864D}"/>
              </a:ext>
            </a:extLst>
          </p:cNvPr>
          <p:cNvPicPr/>
          <p:nvPr/>
        </p:nvPicPr>
        <p:blipFill rotWithShape="1">
          <a:blip r:embed="rId5"/>
          <a:srcRect t="24882"/>
          <a:stretch/>
        </p:blipFill>
        <p:spPr>
          <a:xfrm>
            <a:off x="13377998" y="12435480"/>
            <a:ext cx="3097973" cy="1104697"/>
          </a:xfrm>
          <a:prstGeom prst="rect">
            <a:avLst/>
          </a:prstGeom>
          <a:ln w="0">
            <a:noFill/>
          </a:ln>
        </p:spPr>
      </p:pic>
      <p:pic>
        <p:nvPicPr>
          <p:cNvPr id="9" name="Picture 4">
            <a:extLst>
              <a:ext uri="{FF2B5EF4-FFF2-40B4-BE49-F238E27FC236}">
                <a16:creationId xmlns:a16="http://schemas.microsoft.com/office/drawing/2014/main" id="{6A43AAD3-7EA6-E3D6-DDE5-49B2B26A695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A172DEAB-2266-AE5D-FC17-199C3039EF06}"/>
              </a:ext>
            </a:extLst>
          </p:cNvPr>
          <p:cNvPicPr>
            <a:picLocks noChangeAspect="1"/>
          </p:cNvPicPr>
          <p:nvPr/>
        </p:nvPicPr>
        <p:blipFill>
          <a:blip r:embed="rId7"/>
          <a:stretch>
            <a:fillRect/>
          </a:stretch>
        </p:blipFill>
        <p:spPr>
          <a:xfrm>
            <a:off x="1676520" y="3374567"/>
            <a:ext cx="8177441" cy="3511396"/>
          </a:xfrm>
          <a:prstGeom prst="rect">
            <a:avLst/>
          </a:prstGeom>
          <a:ln>
            <a:noFill/>
          </a:ln>
          <a:effectLst>
            <a:outerShdw blurRad="190500" algn="tl" rotWithShape="0">
              <a:srgbClr val="000000">
                <a:alpha val="70000"/>
              </a:srgbClr>
            </a:outerShdw>
          </a:effectLst>
        </p:spPr>
      </p:pic>
      <p:pic>
        <p:nvPicPr>
          <p:cNvPr id="11" name="Imagen 10">
            <a:extLst>
              <a:ext uri="{FF2B5EF4-FFF2-40B4-BE49-F238E27FC236}">
                <a16:creationId xmlns:a16="http://schemas.microsoft.com/office/drawing/2014/main" id="{D30D11D6-1783-16CB-A373-B853EB01851F}"/>
              </a:ext>
            </a:extLst>
          </p:cNvPr>
          <p:cNvPicPr>
            <a:picLocks noChangeAspect="1"/>
          </p:cNvPicPr>
          <p:nvPr/>
        </p:nvPicPr>
        <p:blipFill>
          <a:blip r:embed="rId8"/>
          <a:stretch>
            <a:fillRect/>
          </a:stretch>
        </p:blipFill>
        <p:spPr>
          <a:xfrm>
            <a:off x="1676520" y="3354639"/>
            <a:ext cx="8177441" cy="3531324"/>
          </a:xfrm>
          <a:prstGeom prst="rect">
            <a:avLst/>
          </a:prstGeom>
        </p:spPr>
      </p:pic>
      <p:pic>
        <p:nvPicPr>
          <p:cNvPr id="12" name="Imagen 11">
            <a:extLst>
              <a:ext uri="{FF2B5EF4-FFF2-40B4-BE49-F238E27FC236}">
                <a16:creationId xmlns:a16="http://schemas.microsoft.com/office/drawing/2014/main" id="{F5D3C108-034E-34D9-D8C3-E9DEC6AD6209}"/>
              </a:ext>
            </a:extLst>
          </p:cNvPr>
          <p:cNvPicPr>
            <a:picLocks noChangeAspect="1"/>
          </p:cNvPicPr>
          <p:nvPr/>
        </p:nvPicPr>
        <p:blipFill>
          <a:blip r:embed="rId9"/>
          <a:stretch>
            <a:fillRect/>
          </a:stretch>
        </p:blipFill>
        <p:spPr>
          <a:xfrm>
            <a:off x="10758067" y="3354639"/>
            <a:ext cx="8426590" cy="3551251"/>
          </a:xfrm>
          <a:prstGeom prst="rect">
            <a:avLst/>
          </a:prstGeom>
          <a:ln>
            <a:noFill/>
          </a:ln>
          <a:effectLst>
            <a:outerShdw blurRad="190500" algn="tl" rotWithShape="0">
              <a:srgbClr val="000000">
                <a:alpha val="70000"/>
              </a:srgbClr>
            </a:outerShdw>
          </a:effectLst>
        </p:spPr>
      </p:pic>
      <p:sp>
        <p:nvSpPr>
          <p:cNvPr id="13" name="CustomShape 25">
            <a:extLst>
              <a:ext uri="{FF2B5EF4-FFF2-40B4-BE49-F238E27FC236}">
                <a16:creationId xmlns:a16="http://schemas.microsoft.com/office/drawing/2014/main" id="{837B0F3B-7EC8-1C20-48D0-93EECD944F18}"/>
              </a:ext>
            </a:extLst>
          </p:cNvPr>
          <p:cNvSpPr/>
          <p:nvPr/>
        </p:nvSpPr>
        <p:spPr>
          <a:xfrm>
            <a:off x="18763896" y="4891496"/>
            <a:ext cx="420761" cy="1966503"/>
          </a:xfrm>
          <a:prstGeom prst="rect">
            <a:avLst/>
          </a:prstGeom>
          <a:solidFill>
            <a:schemeClr val="lt1"/>
          </a:solidFill>
          <a:ln w="0">
            <a:noFill/>
          </a:ln>
        </p:spPr>
        <p:style>
          <a:lnRef idx="0">
            <a:scrgbClr r="0" g="0" b="0"/>
          </a:lnRef>
          <a:fillRef idx="0">
            <a:scrgbClr r="0" g="0" b="0"/>
          </a:fillRef>
          <a:effectRef idx="0">
            <a:scrgbClr r="0" g="0" b="0"/>
          </a:effectRef>
          <a:fontRef idx="minor"/>
        </p:style>
        <p:txBody>
          <a:bodyPr/>
          <a:lstStyle/>
          <a:p>
            <a:endParaRPr lang="es-ES" dirty="0"/>
          </a:p>
        </p:txBody>
      </p:sp>
      <p:sp>
        <p:nvSpPr>
          <p:cNvPr id="7" name="CustomShape 9">
            <a:extLst>
              <a:ext uri="{FF2B5EF4-FFF2-40B4-BE49-F238E27FC236}">
                <a16:creationId xmlns:a16="http://schemas.microsoft.com/office/drawing/2014/main" id="{1C6560E7-FC94-0CAE-E1AA-72B13759F3C7}"/>
              </a:ext>
            </a:extLst>
          </p:cNvPr>
          <p:cNvSpPr/>
          <p:nvPr/>
        </p:nvSpPr>
        <p:spPr>
          <a:xfrm>
            <a:off x="976740" y="2896239"/>
            <a:ext cx="18674861" cy="4426673"/>
          </a:xfrm>
          <a:prstGeom prst="rect">
            <a:avLst/>
          </a:prstGeom>
          <a:solidFill>
            <a:srgbClr val="FFFFFF">
              <a:alpha val="75000"/>
            </a:srgbClr>
          </a:solidFill>
          <a:ln w="0">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4168985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ustomShape 29"/>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Introduction: Visual Perception</a:t>
            </a:r>
            <a:endParaRPr lang="es-ES" sz="7600" b="0" strike="noStrike" spc="-1">
              <a:latin typeface="Arial"/>
            </a:endParaRPr>
          </a:p>
        </p:txBody>
      </p:sp>
      <p:sp>
        <p:nvSpPr>
          <p:cNvPr id="123" name="CustomShape 31"/>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E9314514-56DD-40F5-81FD-C23F469C7506}" type="slidenum">
              <a:rPr lang="de-DE" sz="2800" b="0" strike="noStrike" spc="-1">
                <a:solidFill>
                  <a:srgbClr val="888888"/>
                </a:solidFill>
                <a:latin typeface="Source Sans 3 SemiBold"/>
                <a:ea typeface="Source Sans 3 SemiBold"/>
              </a:rPr>
              <a:t>6</a:t>
            </a:fld>
            <a:endParaRPr lang="es-ES" sz="2800" b="0" strike="noStrike" spc="-1">
              <a:latin typeface="Arial"/>
            </a:endParaRPr>
          </a:p>
        </p:txBody>
      </p:sp>
      <p:pic>
        <p:nvPicPr>
          <p:cNvPr id="14" name="Imagen 13">
            <a:extLst>
              <a:ext uri="{FF2B5EF4-FFF2-40B4-BE49-F238E27FC236}">
                <a16:creationId xmlns:a16="http://schemas.microsoft.com/office/drawing/2014/main" id="{0BD87D28-8383-D18A-3C11-69CC621C9DDF}"/>
              </a:ext>
            </a:extLst>
          </p:cNvPr>
          <p:cNvPicPr>
            <a:picLocks noChangeAspect="1"/>
          </p:cNvPicPr>
          <p:nvPr/>
        </p:nvPicPr>
        <p:blipFill>
          <a:blip r:embed="rId3"/>
          <a:stretch>
            <a:fillRect/>
          </a:stretch>
        </p:blipFill>
        <p:spPr>
          <a:xfrm>
            <a:off x="1676519" y="7861294"/>
            <a:ext cx="8177441" cy="3511396"/>
          </a:xfrm>
          <a:prstGeom prst="rect">
            <a:avLst/>
          </a:prstGeom>
          <a:ln>
            <a:noFill/>
          </a:ln>
          <a:effectLst>
            <a:outerShdw blurRad="190500" algn="tl" rotWithShape="0">
              <a:srgbClr val="000000">
                <a:alpha val="70000"/>
              </a:srgbClr>
            </a:outerShdw>
          </a:effectLst>
        </p:spPr>
      </p:pic>
      <p:sp>
        <p:nvSpPr>
          <p:cNvPr id="2" name="CustomShape 2">
            <a:extLst>
              <a:ext uri="{FF2B5EF4-FFF2-40B4-BE49-F238E27FC236}">
                <a16:creationId xmlns:a16="http://schemas.microsoft.com/office/drawing/2014/main" id="{9EA8EC89-04B2-2A9D-B654-C009422AF33E}"/>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4" name="Google Shape;134;p17">
            <a:extLst>
              <a:ext uri="{FF2B5EF4-FFF2-40B4-BE49-F238E27FC236}">
                <a16:creationId xmlns:a16="http://schemas.microsoft.com/office/drawing/2014/main" id="{AF831CFE-1C47-E382-37A4-F127CC983690}"/>
              </a:ext>
            </a:extLst>
          </p:cNvPr>
          <p:cNvPicPr/>
          <p:nvPr/>
        </p:nvPicPr>
        <p:blipFill>
          <a:blip r:embed="rId4"/>
          <a:stretch/>
        </p:blipFill>
        <p:spPr>
          <a:xfrm>
            <a:off x="16428467" y="12538075"/>
            <a:ext cx="2566499" cy="811625"/>
          </a:xfrm>
          <a:prstGeom prst="rect">
            <a:avLst/>
          </a:prstGeom>
          <a:ln w="0">
            <a:noFill/>
          </a:ln>
        </p:spPr>
      </p:pic>
      <p:pic>
        <p:nvPicPr>
          <p:cNvPr id="8" name="Google Shape;135;p17">
            <a:extLst>
              <a:ext uri="{FF2B5EF4-FFF2-40B4-BE49-F238E27FC236}">
                <a16:creationId xmlns:a16="http://schemas.microsoft.com/office/drawing/2014/main" id="{A8036A8F-C686-ED9C-DE04-AA5CBA49864D}"/>
              </a:ext>
            </a:extLst>
          </p:cNvPr>
          <p:cNvPicPr/>
          <p:nvPr/>
        </p:nvPicPr>
        <p:blipFill rotWithShape="1">
          <a:blip r:embed="rId5"/>
          <a:srcRect t="24882"/>
          <a:stretch/>
        </p:blipFill>
        <p:spPr>
          <a:xfrm>
            <a:off x="13377998" y="12435480"/>
            <a:ext cx="3097973" cy="1104697"/>
          </a:xfrm>
          <a:prstGeom prst="rect">
            <a:avLst/>
          </a:prstGeom>
          <a:ln w="0">
            <a:noFill/>
          </a:ln>
        </p:spPr>
      </p:pic>
      <p:pic>
        <p:nvPicPr>
          <p:cNvPr id="9" name="Picture 4">
            <a:extLst>
              <a:ext uri="{FF2B5EF4-FFF2-40B4-BE49-F238E27FC236}">
                <a16:creationId xmlns:a16="http://schemas.microsoft.com/office/drawing/2014/main" id="{6A43AAD3-7EA6-E3D6-DDE5-49B2B26A695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A172DEAB-2266-AE5D-FC17-199C3039EF06}"/>
              </a:ext>
            </a:extLst>
          </p:cNvPr>
          <p:cNvPicPr>
            <a:picLocks noChangeAspect="1"/>
          </p:cNvPicPr>
          <p:nvPr/>
        </p:nvPicPr>
        <p:blipFill>
          <a:blip r:embed="rId7"/>
          <a:stretch>
            <a:fillRect/>
          </a:stretch>
        </p:blipFill>
        <p:spPr>
          <a:xfrm>
            <a:off x="1676520" y="3374567"/>
            <a:ext cx="8177441" cy="3511396"/>
          </a:xfrm>
          <a:prstGeom prst="rect">
            <a:avLst/>
          </a:prstGeom>
          <a:ln>
            <a:noFill/>
          </a:ln>
          <a:effectLst>
            <a:outerShdw blurRad="190500" algn="tl" rotWithShape="0">
              <a:srgbClr val="000000">
                <a:alpha val="70000"/>
              </a:srgbClr>
            </a:outerShdw>
          </a:effectLst>
        </p:spPr>
      </p:pic>
      <p:pic>
        <p:nvPicPr>
          <p:cNvPr id="11" name="Imagen 10">
            <a:extLst>
              <a:ext uri="{FF2B5EF4-FFF2-40B4-BE49-F238E27FC236}">
                <a16:creationId xmlns:a16="http://schemas.microsoft.com/office/drawing/2014/main" id="{D30D11D6-1783-16CB-A373-B853EB01851F}"/>
              </a:ext>
            </a:extLst>
          </p:cNvPr>
          <p:cNvPicPr>
            <a:picLocks noChangeAspect="1"/>
          </p:cNvPicPr>
          <p:nvPr/>
        </p:nvPicPr>
        <p:blipFill>
          <a:blip r:embed="rId8"/>
          <a:stretch>
            <a:fillRect/>
          </a:stretch>
        </p:blipFill>
        <p:spPr>
          <a:xfrm>
            <a:off x="1676520" y="3354639"/>
            <a:ext cx="8177441" cy="3531324"/>
          </a:xfrm>
          <a:prstGeom prst="rect">
            <a:avLst/>
          </a:prstGeom>
        </p:spPr>
      </p:pic>
      <p:pic>
        <p:nvPicPr>
          <p:cNvPr id="12" name="Imagen 11">
            <a:extLst>
              <a:ext uri="{FF2B5EF4-FFF2-40B4-BE49-F238E27FC236}">
                <a16:creationId xmlns:a16="http://schemas.microsoft.com/office/drawing/2014/main" id="{F5D3C108-034E-34D9-D8C3-E9DEC6AD6209}"/>
              </a:ext>
            </a:extLst>
          </p:cNvPr>
          <p:cNvPicPr>
            <a:picLocks noChangeAspect="1"/>
          </p:cNvPicPr>
          <p:nvPr/>
        </p:nvPicPr>
        <p:blipFill>
          <a:blip r:embed="rId9"/>
          <a:stretch>
            <a:fillRect/>
          </a:stretch>
        </p:blipFill>
        <p:spPr>
          <a:xfrm>
            <a:off x="10758067" y="3354639"/>
            <a:ext cx="8426590" cy="3551251"/>
          </a:xfrm>
          <a:prstGeom prst="rect">
            <a:avLst/>
          </a:prstGeom>
          <a:ln>
            <a:noFill/>
          </a:ln>
          <a:effectLst>
            <a:outerShdw blurRad="190500" algn="tl" rotWithShape="0">
              <a:srgbClr val="000000">
                <a:alpha val="70000"/>
              </a:srgbClr>
            </a:outerShdw>
          </a:effectLst>
        </p:spPr>
      </p:pic>
      <p:sp>
        <p:nvSpPr>
          <p:cNvPr id="13" name="CustomShape 25">
            <a:extLst>
              <a:ext uri="{FF2B5EF4-FFF2-40B4-BE49-F238E27FC236}">
                <a16:creationId xmlns:a16="http://schemas.microsoft.com/office/drawing/2014/main" id="{837B0F3B-7EC8-1C20-48D0-93EECD944F18}"/>
              </a:ext>
            </a:extLst>
          </p:cNvPr>
          <p:cNvSpPr/>
          <p:nvPr/>
        </p:nvSpPr>
        <p:spPr>
          <a:xfrm>
            <a:off x="18763896" y="4891496"/>
            <a:ext cx="420761" cy="1966503"/>
          </a:xfrm>
          <a:prstGeom prst="rect">
            <a:avLst/>
          </a:prstGeom>
          <a:solidFill>
            <a:schemeClr val="lt1"/>
          </a:solidFill>
          <a:ln w="0">
            <a:noFill/>
          </a:ln>
        </p:spPr>
        <p:style>
          <a:lnRef idx="0">
            <a:scrgbClr r="0" g="0" b="0"/>
          </a:lnRef>
          <a:fillRef idx="0">
            <a:scrgbClr r="0" g="0" b="0"/>
          </a:fillRef>
          <a:effectRef idx="0">
            <a:scrgbClr r="0" g="0" b="0"/>
          </a:effectRef>
          <a:fontRef idx="minor"/>
        </p:style>
        <p:txBody>
          <a:bodyPr/>
          <a:lstStyle/>
          <a:p>
            <a:endParaRPr lang="es-ES" dirty="0"/>
          </a:p>
        </p:txBody>
      </p:sp>
      <p:sp>
        <p:nvSpPr>
          <p:cNvPr id="7" name="CustomShape 9">
            <a:extLst>
              <a:ext uri="{FF2B5EF4-FFF2-40B4-BE49-F238E27FC236}">
                <a16:creationId xmlns:a16="http://schemas.microsoft.com/office/drawing/2014/main" id="{1C6560E7-FC94-0CAE-E1AA-72B13759F3C7}"/>
              </a:ext>
            </a:extLst>
          </p:cNvPr>
          <p:cNvSpPr/>
          <p:nvPr/>
        </p:nvSpPr>
        <p:spPr>
          <a:xfrm>
            <a:off x="976740" y="2896239"/>
            <a:ext cx="18674861" cy="4426673"/>
          </a:xfrm>
          <a:prstGeom prst="rect">
            <a:avLst/>
          </a:prstGeom>
          <a:solidFill>
            <a:srgbClr val="FFFFFF">
              <a:alpha val="75000"/>
            </a:srgbClr>
          </a:solidFill>
          <a:ln w="0">
            <a:noFill/>
          </a:ln>
        </p:spPr>
        <p:style>
          <a:lnRef idx="0">
            <a:scrgbClr r="0" g="0" b="0"/>
          </a:lnRef>
          <a:fillRef idx="0">
            <a:scrgbClr r="0" g="0" b="0"/>
          </a:fillRef>
          <a:effectRef idx="0">
            <a:scrgbClr r="0" g="0" b="0"/>
          </a:effectRef>
          <a:fontRef idx="minor"/>
        </p:style>
      </p:sp>
      <p:pic>
        <p:nvPicPr>
          <p:cNvPr id="3" name="Imagen 2">
            <a:extLst>
              <a:ext uri="{FF2B5EF4-FFF2-40B4-BE49-F238E27FC236}">
                <a16:creationId xmlns:a16="http://schemas.microsoft.com/office/drawing/2014/main" id="{781461E7-62CC-F6DE-95F4-BDAA3A304B96}"/>
              </a:ext>
            </a:extLst>
          </p:cNvPr>
          <p:cNvPicPr>
            <a:picLocks noChangeAspect="1"/>
          </p:cNvPicPr>
          <p:nvPr/>
        </p:nvPicPr>
        <p:blipFill>
          <a:blip r:embed="rId10"/>
          <a:stretch>
            <a:fillRect/>
          </a:stretch>
        </p:blipFill>
        <p:spPr>
          <a:xfrm>
            <a:off x="10758066" y="7857669"/>
            <a:ext cx="8426589" cy="3511396"/>
          </a:xfrm>
          <a:prstGeom prst="rect">
            <a:avLst/>
          </a:prstGeom>
          <a:ln>
            <a:noFill/>
          </a:ln>
          <a:effectLst>
            <a:outerShdw blurRad="190500" algn="tl" rotWithShape="0">
              <a:srgbClr val="000000">
                <a:alpha val="70000"/>
              </a:srgbClr>
            </a:outerShdw>
          </a:effectLst>
        </p:spPr>
      </p:pic>
      <p:sp>
        <p:nvSpPr>
          <p:cNvPr id="5" name="CustomShape 9">
            <a:extLst>
              <a:ext uri="{FF2B5EF4-FFF2-40B4-BE49-F238E27FC236}">
                <a16:creationId xmlns:a16="http://schemas.microsoft.com/office/drawing/2014/main" id="{6318A2BF-918B-869E-9D23-5D5C7E911B70}"/>
              </a:ext>
            </a:extLst>
          </p:cNvPr>
          <p:cNvSpPr/>
          <p:nvPr/>
        </p:nvSpPr>
        <p:spPr>
          <a:xfrm>
            <a:off x="1393602" y="7642819"/>
            <a:ext cx="8743273" cy="4426673"/>
          </a:xfrm>
          <a:prstGeom prst="rect">
            <a:avLst/>
          </a:prstGeom>
          <a:solidFill>
            <a:srgbClr val="FFFFFF">
              <a:alpha val="75000"/>
            </a:srgbClr>
          </a:solidFill>
          <a:ln w="0">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025705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CustomShape 1"/>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Introduction: Image Editing</a:t>
            </a:r>
            <a:endParaRPr lang="es-ES" sz="7600" b="0" strike="noStrike" spc="-1">
              <a:latin typeface="Arial"/>
            </a:endParaRPr>
          </a:p>
        </p:txBody>
      </p:sp>
      <p:sp>
        <p:nvSpPr>
          <p:cNvPr id="132"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A6DE1AFE-540F-4FDA-A8BA-3CE6EFF927FC}" type="slidenum">
              <a:rPr lang="de-DE" sz="2800" b="0" strike="noStrike" spc="-1">
                <a:solidFill>
                  <a:srgbClr val="888888"/>
                </a:solidFill>
                <a:latin typeface="Source Sans 3 SemiBold"/>
                <a:ea typeface="Source Sans 3 SemiBold"/>
              </a:rPr>
              <a:t>7</a:t>
            </a:fld>
            <a:endParaRPr lang="es-ES" sz="2800" b="0" strike="noStrike" spc="-1">
              <a:latin typeface="Arial"/>
            </a:endParaRPr>
          </a:p>
        </p:txBody>
      </p:sp>
      <p:sp>
        <p:nvSpPr>
          <p:cNvPr id="135" name="CustomShape 4"/>
          <p:cNvSpPr/>
          <p:nvPr/>
        </p:nvSpPr>
        <p:spPr>
          <a:xfrm>
            <a:off x="1463040" y="4846320"/>
            <a:ext cx="4162320" cy="192024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3800" b="1" strike="noStrike" spc="-1">
                <a:solidFill>
                  <a:srgbClr val="073763"/>
                </a:solidFill>
                <a:latin typeface="Arial"/>
                <a:ea typeface="Arial"/>
              </a:rPr>
              <a:t>I’m seeing a </a:t>
            </a:r>
            <a:r>
              <a:rPr lang="de-DE" sz="3800" b="1" strike="noStrike" spc="-1">
                <a:solidFill>
                  <a:srgbClr val="B45F06"/>
                </a:solidFill>
                <a:latin typeface="Arial"/>
                <a:ea typeface="Arial"/>
              </a:rPr>
              <a:t>Metal</a:t>
            </a:r>
            <a:r>
              <a:rPr lang="de-DE" sz="3800" b="1" strike="noStrike" spc="-1">
                <a:solidFill>
                  <a:srgbClr val="073763"/>
                </a:solidFill>
                <a:latin typeface="Arial"/>
                <a:ea typeface="Arial"/>
              </a:rPr>
              <a:t> Duck,</a:t>
            </a:r>
            <a:endParaRPr lang="es-ES" sz="3800" b="0" strike="noStrike" spc="-1">
              <a:latin typeface="Arial"/>
            </a:endParaRPr>
          </a:p>
          <a:p>
            <a:pPr algn="ctr">
              <a:lnSpc>
                <a:spcPct val="100000"/>
              </a:lnSpc>
              <a:buNone/>
              <a:tabLst>
                <a:tab pos="0" algn="l"/>
              </a:tabLst>
            </a:pPr>
            <a:r>
              <a:rPr lang="de-DE" sz="3800" b="1" strike="noStrike" spc="-1">
                <a:solidFill>
                  <a:srgbClr val="073763"/>
                </a:solidFill>
                <a:latin typeface="Arial"/>
                <a:ea typeface="Arial"/>
              </a:rPr>
              <a:t>looks </a:t>
            </a:r>
            <a:r>
              <a:rPr lang="de-DE" sz="3800" b="1" strike="noStrike" spc="-1">
                <a:solidFill>
                  <a:srgbClr val="B45F06"/>
                </a:solidFill>
                <a:latin typeface="Arial"/>
                <a:ea typeface="Arial"/>
              </a:rPr>
              <a:t>heavy</a:t>
            </a:r>
            <a:endParaRPr lang="es-ES" sz="3800" b="0" strike="noStrike" spc="-1">
              <a:latin typeface="Arial"/>
            </a:endParaRPr>
          </a:p>
        </p:txBody>
      </p:sp>
      <p:sp>
        <p:nvSpPr>
          <p:cNvPr id="136" name="CustomShape 5"/>
          <p:cNvSpPr/>
          <p:nvPr/>
        </p:nvSpPr>
        <p:spPr>
          <a:xfrm>
            <a:off x="1463040" y="8046720"/>
            <a:ext cx="4162320" cy="192024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3800" b="1" strike="noStrike" spc="-1">
                <a:solidFill>
                  <a:srgbClr val="073763"/>
                </a:solidFill>
                <a:latin typeface="Arial"/>
                <a:ea typeface="Arial"/>
              </a:rPr>
              <a:t>I’m seeing a </a:t>
            </a:r>
            <a:r>
              <a:rPr lang="de-DE" sz="3800" b="1" strike="noStrike" spc="-1">
                <a:solidFill>
                  <a:srgbClr val="BF9000"/>
                </a:solidFill>
                <a:latin typeface="Arial"/>
                <a:ea typeface="Arial"/>
              </a:rPr>
              <a:t>Plastic</a:t>
            </a:r>
            <a:r>
              <a:rPr lang="de-DE" sz="3800" b="1" strike="noStrike" spc="-1">
                <a:solidFill>
                  <a:srgbClr val="073763"/>
                </a:solidFill>
                <a:latin typeface="Arial"/>
                <a:ea typeface="Arial"/>
              </a:rPr>
              <a:t> Duck,</a:t>
            </a:r>
            <a:endParaRPr lang="es-ES" sz="3800" b="0" strike="noStrike" spc="-1">
              <a:latin typeface="Arial"/>
            </a:endParaRPr>
          </a:p>
          <a:p>
            <a:pPr algn="ctr">
              <a:lnSpc>
                <a:spcPct val="100000"/>
              </a:lnSpc>
              <a:buNone/>
              <a:tabLst>
                <a:tab pos="0" algn="l"/>
              </a:tabLst>
            </a:pPr>
            <a:r>
              <a:rPr lang="de-DE" sz="3800" b="1" strike="noStrike" spc="-1">
                <a:solidFill>
                  <a:srgbClr val="073763"/>
                </a:solidFill>
                <a:latin typeface="Arial"/>
                <a:ea typeface="Arial"/>
              </a:rPr>
              <a:t>looks </a:t>
            </a:r>
            <a:r>
              <a:rPr lang="de-DE" sz="3800" b="1" strike="noStrike" spc="-1">
                <a:solidFill>
                  <a:srgbClr val="BF9000"/>
                </a:solidFill>
                <a:latin typeface="Arial"/>
                <a:ea typeface="Arial"/>
              </a:rPr>
              <a:t>light</a:t>
            </a:r>
            <a:endParaRPr lang="es-ES" sz="3800" b="0" strike="noStrike" spc="-1">
              <a:latin typeface="Arial"/>
            </a:endParaRPr>
          </a:p>
        </p:txBody>
      </p:sp>
      <p:pic>
        <p:nvPicPr>
          <p:cNvPr id="137" name="Google Shape;175;p20"/>
          <p:cNvPicPr/>
          <p:nvPr/>
        </p:nvPicPr>
        <p:blipFill>
          <a:blip r:embed="rId3"/>
          <a:stretch/>
        </p:blipFill>
        <p:spPr>
          <a:xfrm>
            <a:off x="5865840" y="4223520"/>
            <a:ext cx="14829480" cy="6443280"/>
          </a:xfrm>
          <a:prstGeom prst="rect">
            <a:avLst/>
          </a:prstGeom>
          <a:ln w="0">
            <a:noFill/>
          </a:ln>
        </p:spPr>
      </p:pic>
      <p:sp>
        <p:nvSpPr>
          <p:cNvPr id="138" name="CustomShape 6"/>
          <p:cNvSpPr/>
          <p:nvPr/>
        </p:nvSpPr>
        <p:spPr>
          <a:xfrm>
            <a:off x="17170200" y="4736520"/>
            <a:ext cx="4162320" cy="5279760"/>
          </a:xfrm>
          <a:prstGeom prst="rect">
            <a:avLst/>
          </a:prstGeom>
          <a:solidFill>
            <a:schemeClr val="lt1"/>
          </a:solidFill>
          <a:ln w="0">
            <a:noFill/>
          </a:ln>
        </p:spPr>
        <p:style>
          <a:lnRef idx="0">
            <a:scrgbClr r="0" g="0" b="0"/>
          </a:lnRef>
          <a:fillRef idx="0">
            <a:scrgbClr r="0" g="0" b="0"/>
          </a:fillRef>
          <a:effectRef idx="0">
            <a:scrgbClr r="0" g="0" b="0"/>
          </a:effectRef>
          <a:fontRef idx="minor"/>
        </p:style>
      </p:sp>
      <p:sp>
        <p:nvSpPr>
          <p:cNvPr id="140" name="CustomShape 25"/>
          <p:cNvSpPr/>
          <p:nvPr/>
        </p:nvSpPr>
        <p:spPr>
          <a:xfrm>
            <a:off x="1035840" y="7438292"/>
            <a:ext cx="17482320" cy="3541708"/>
          </a:xfrm>
          <a:prstGeom prst="rect">
            <a:avLst/>
          </a:prstGeom>
          <a:solidFill>
            <a:schemeClr val="lt1"/>
          </a:solidFill>
          <a:ln w="0">
            <a:noFill/>
          </a:ln>
        </p:spPr>
        <p:style>
          <a:lnRef idx="0">
            <a:scrgbClr r="0" g="0" b="0"/>
          </a:lnRef>
          <a:fillRef idx="0">
            <a:scrgbClr r="0" g="0" b="0"/>
          </a:fillRef>
          <a:effectRef idx="0">
            <a:scrgbClr r="0" g="0" b="0"/>
          </a:effectRef>
          <a:fontRef idx="minor"/>
        </p:style>
      </p:sp>
      <p:sp>
        <p:nvSpPr>
          <p:cNvPr id="2" name="CustomShape 13">
            <a:extLst>
              <a:ext uri="{FF2B5EF4-FFF2-40B4-BE49-F238E27FC236}">
                <a16:creationId xmlns:a16="http://schemas.microsoft.com/office/drawing/2014/main" id="{4C2CD837-A27E-476C-4ADA-0D890F58398C}"/>
              </a:ext>
            </a:extLst>
          </p:cNvPr>
          <p:cNvSpPr/>
          <p:nvPr/>
        </p:nvSpPr>
        <p:spPr>
          <a:xfrm>
            <a:off x="14080320" y="3032640"/>
            <a:ext cx="2893230" cy="99864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00000"/>
              </a:lnSpc>
              <a:buNone/>
              <a:tabLst>
                <a:tab pos="0" algn="l"/>
              </a:tabLst>
            </a:pPr>
            <a:r>
              <a:rPr lang="de-DE" sz="4400" b="1" strike="noStrike" spc="-1" dirty="0">
                <a:solidFill>
                  <a:srgbClr val="073763"/>
                </a:solidFill>
                <a:latin typeface="Arial"/>
                <a:ea typeface="Arial"/>
              </a:rPr>
              <a:t>Photos</a:t>
            </a:r>
            <a:endParaRPr lang="es-ES" sz="4400" b="0" strike="noStrike" spc="-1" dirty="0">
              <a:latin typeface="Arial"/>
            </a:endParaRPr>
          </a:p>
        </p:txBody>
      </p:sp>
      <p:sp>
        <p:nvSpPr>
          <p:cNvPr id="3" name="CustomShape 2">
            <a:extLst>
              <a:ext uri="{FF2B5EF4-FFF2-40B4-BE49-F238E27FC236}">
                <a16:creationId xmlns:a16="http://schemas.microsoft.com/office/drawing/2014/main" id="{C923EF24-93AF-F8F3-1848-5787BD94A22D}"/>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4" name="Google Shape;134;p17">
            <a:extLst>
              <a:ext uri="{FF2B5EF4-FFF2-40B4-BE49-F238E27FC236}">
                <a16:creationId xmlns:a16="http://schemas.microsoft.com/office/drawing/2014/main" id="{81E7937A-1602-A261-91CE-1533EBE89F5A}"/>
              </a:ext>
            </a:extLst>
          </p:cNvPr>
          <p:cNvPicPr/>
          <p:nvPr/>
        </p:nvPicPr>
        <p:blipFill>
          <a:blip r:embed="rId4"/>
          <a:stretch/>
        </p:blipFill>
        <p:spPr>
          <a:xfrm>
            <a:off x="16428467" y="12538075"/>
            <a:ext cx="2566499" cy="811625"/>
          </a:xfrm>
          <a:prstGeom prst="rect">
            <a:avLst/>
          </a:prstGeom>
          <a:ln w="0">
            <a:noFill/>
          </a:ln>
        </p:spPr>
      </p:pic>
      <p:pic>
        <p:nvPicPr>
          <p:cNvPr id="5" name="Google Shape;135;p17">
            <a:extLst>
              <a:ext uri="{FF2B5EF4-FFF2-40B4-BE49-F238E27FC236}">
                <a16:creationId xmlns:a16="http://schemas.microsoft.com/office/drawing/2014/main" id="{E42ADA88-97C1-928D-B239-10E2C9B93571}"/>
              </a:ext>
            </a:extLst>
          </p:cNvPr>
          <p:cNvPicPr/>
          <p:nvPr/>
        </p:nvPicPr>
        <p:blipFill rotWithShape="1">
          <a:blip r:embed="rId5"/>
          <a:srcRect t="24882"/>
          <a:stretch/>
        </p:blipFill>
        <p:spPr>
          <a:xfrm>
            <a:off x="13377998" y="12435480"/>
            <a:ext cx="3097973" cy="1104697"/>
          </a:xfrm>
          <a:prstGeom prst="rect">
            <a:avLst/>
          </a:prstGeom>
          <a:ln w="0">
            <a:noFill/>
          </a:ln>
        </p:spPr>
      </p:pic>
      <p:pic>
        <p:nvPicPr>
          <p:cNvPr id="6" name="Picture 4">
            <a:extLst>
              <a:ext uri="{FF2B5EF4-FFF2-40B4-BE49-F238E27FC236}">
                <a16:creationId xmlns:a16="http://schemas.microsoft.com/office/drawing/2014/main" id="{64932EC3-E0C4-7AEE-8664-FA55BB8010D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CustomShape 18"/>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Introduction: Image Editing</a:t>
            </a:r>
            <a:endParaRPr lang="es-ES" sz="7600" b="0" strike="noStrike" spc="-1">
              <a:latin typeface="Arial"/>
            </a:endParaRPr>
          </a:p>
        </p:txBody>
      </p:sp>
      <p:sp>
        <p:nvSpPr>
          <p:cNvPr id="143" name="CustomShape 20"/>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0252B452-9ED0-4B47-8797-1FA03C005BD3}" type="slidenum">
              <a:rPr lang="de-DE" sz="2800" b="0" strike="noStrike" spc="-1">
                <a:solidFill>
                  <a:srgbClr val="888888"/>
                </a:solidFill>
                <a:latin typeface="Source Sans 3 SemiBold"/>
                <a:ea typeface="Source Sans 3 SemiBold"/>
              </a:rPr>
              <a:t>8</a:t>
            </a:fld>
            <a:endParaRPr lang="es-ES" sz="2800" b="0" strike="noStrike" spc="-1">
              <a:latin typeface="Arial"/>
            </a:endParaRPr>
          </a:p>
        </p:txBody>
      </p:sp>
      <p:sp>
        <p:nvSpPr>
          <p:cNvPr id="146" name="CustomShape 21"/>
          <p:cNvSpPr/>
          <p:nvPr/>
        </p:nvSpPr>
        <p:spPr>
          <a:xfrm>
            <a:off x="1463040" y="4846320"/>
            <a:ext cx="4162320" cy="192024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3800" b="1" strike="noStrike" spc="-1">
                <a:solidFill>
                  <a:srgbClr val="073763"/>
                </a:solidFill>
                <a:latin typeface="Arial"/>
                <a:ea typeface="Arial"/>
              </a:rPr>
              <a:t>I’m seeing a </a:t>
            </a:r>
            <a:r>
              <a:rPr lang="de-DE" sz="3800" b="1" strike="noStrike" spc="-1">
                <a:solidFill>
                  <a:srgbClr val="B45F06"/>
                </a:solidFill>
                <a:latin typeface="Arial"/>
                <a:ea typeface="Arial"/>
              </a:rPr>
              <a:t>Metal</a:t>
            </a:r>
            <a:r>
              <a:rPr lang="de-DE" sz="3800" b="1" strike="noStrike" spc="-1">
                <a:solidFill>
                  <a:srgbClr val="073763"/>
                </a:solidFill>
                <a:latin typeface="Arial"/>
                <a:ea typeface="Arial"/>
              </a:rPr>
              <a:t> Duck,</a:t>
            </a:r>
            <a:endParaRPr lang="es-ES" sz="3800" b="0" strike="noStrike" spc="-1">
              <a:latin typeface="Arial"/>
            </a:endParaRPr>
          </a:p>
          <a:p>
            <a:pPr algn="ctr">
              <a:lnSpc>
                <a:spcPct val="100000"/>
              </a:lnSpc>
              <a:buNone/>
              <a:tabLst>
                <a:tab pos="0" algn="l"/>
              </a:tabLst>
            </a:pPr>
            <a:r>
              <a:rPr lang="de-DE" sz="3800" b="1" strike="noStrike" spc="-1">
                <a:solidFill>
                  <a:srgbClr val="073763"/>
                </a:solidFill>
                <a:latin typeface="Arial"/>
                <a:ea typeface="Arial"/>
              </a:rPr>
              <a:t>looks </a:t>
            </a:r>
            <a:r>
              <a:rPr lang="de-DE" sz="3800" b="1" strike="noStrike" spc="-1">
                <a:solidFill>
                  <a:srgbClr val="B45F06"/>
                </a:solidFill>
                <a:latin typeface="Arial"/>
                <a:ea typeface="Arial"/>
              </a:rPr>
              <a:t>heavy</a:t>
            </a:r>
            <a:endParaRPr lang="es-ES" sz="3800" b="0" strike="noStrike" spc="-1">
              <a:latin typeface="Arial"/>
            </a:endParaRPr>
          </a:p>
        </p:txBody>
      </p:sp>
      <p:sp>
        <p:nvSpPr>
          <p:cNvPr id="147" name="CustomShape 22"/>
          <p:cNvSpPr/>
          <p:nvPr/>
        </p:nvSpPr>
        <p:spPr>
          <a:xfrm>
            <a:off x="1463040" y="8046720"/>
            <a:ext cx="4162320" cy="192024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3800" b="1" strike="noStrike" spc="-1">
                <a:solidFill>
                  <a:srgbClr val="073763"/>
                </a:solidFill>
                <a:latin typeface="Arial"/>
                <a:ea typeface="Arial"/>
              </a:rPr>
              <a:t>I’m seeing a </a:t>
            </a:r>
            <a:r>
              <a:rPr lang="de-DE" sz="3800" b="1" strike="noStrike" spc="-1">
                <a:solidFill>
                  <a:srgbClr val="BF9000"/>
                </a:solidFill>
                <a:latin typeface="Arial"/>
                <a:ea typeface="Arial"/>
              </a:rPr>
              <a:t>Plastic</a:t>
            </a:r>
            <a:r>
              <a:rPr lang="de-DE" sz="3800" b="1" strike="noStrike" spc="-1">
                <a:solidFill>
                  <a:srgbClr val="073763"/>
                </a:solidFill>
                <a:latin typeface="Arial"/>
                <a:ea typeface="Arial"/>
              </a:rPr>
              <a:t> Duck,</a:t>
            </a:r>
            <a:endParaRPr lang="es-ES" sz="3800" b="0" strike="noStrike" spc="-1">
              <a:latin typeface="Arial"/>
            </a:endParaRPr>
          </a:p>
          <a:p>
            <a:pPr algn="ctr">
              <a:lnSpc>
                <a:spcPct val="100000"/>
              </a:lnSpc>
              <a:buNone/>
              <a:tabLst>
                <a:tab pos="0" algn="l"/>
              </a:tabLst>
            </a:pPr>
            <a:r>
              <a:rPr lang="de-DE" sz="3800" b="1" strike="noStrike" spc="-1">
                <a:solidFill>
                  <a:srgbClr val="073763"/>
                </a:solidFill>
                <a:latin typeface="Arial"/>
                <a:ea typeface="Arial"/>
              </a:rPr>
              <a:t>looks </a:t>
            </a:r>
            <a:r>
              <a:rPr lang="de-DE" sz="3800" b="1" strike="noStrike" spc="-1">
                <a:solidFill>
                  <a:srgbClr val="BF9000"/>
                </a:solidFill>
                <a:latin typeface="Arial"/>
                <a:ea typeface="Arial"/>
              </a:rPr>
              <a:t>light</a:t>
            </a:r>
            <a:endParaRPr lang="es-ES" sz="3800" b="0" strike="noStrike" spc="-1">
              <a:latin typeface="Arial"/>
            </a:endParaRPr>
          </a:p>
        </p:txBody>
      </p:sp>
      <p:pic>
        <p:nvPicPr>
          <p:cNvPr id="148" name="Google Shape;175;p 2"/>
          <p:cNvPicPr/>
          <p:nvPr/>
        </p:nvPicPr>
        <p:blipFill>
          <a:blip r:embed="rId2"/>
          <a:stretch/>
        </p:blipFill>
        <p:spPr>
          <a:xfrm>
            <a:off x="5865840" y="4223520"/>
            <a:ext cx="14829480" cy="6443280"/>
          </a:xfrm>
          <a:prstGeom prst="rect">
            <a:avLst/>
          </a:prstGeom>
          <a:ln w="0">
            <a:noFill/>
          </a:ln>
        </p:spPr>
      </p:pic>
      <p:sp>
        <p:nvSpPr>
          <p:cNvPr id="149" name="CustomShape 23"/>
          <p:cNvSpPr/>
          <p:nvPr/>
        </p:nvSpPr>
        <p:spPr>
          <a:xfrm>
            <a:off x="17170200" y="4736520"/>
            <a:ext cx="4162320" cy="5279760"/>
          </a:xfrm>
          <a:prstGeom prst="rect">
            <a:avLst/>
          </a:prstGeom>
          <a:solidFill>
            <a:schemeClr val="lt1"/>
          </a:solidFill>
          <a:ln w="0">
            <a:noFill/>
          </a:ln>
        </p:spPr>
        <p:style>
          <a:lnRef idx="0">
            <a:scrgbClr r="0" g="0" b="0"/>
          </a:lnRef>
          <a:fillRef idx="0">
            <a:scrgbClr r="0" g="0" b="0"/>
          </a:fillRef>
          <a:effectRef idx="0">
            <a:scrgbClr r="0" g="0" b="0"/>
          </a:effectRef>
          <a:fontRef idx="minor"/>
        </p:style>
      </p:sp>
      <p:sp>
        <p:nvSpPr>
          <p:cNvPr id="2" name="CustomShape 13">
            <a:extLst>
              <a:ext uri="{FF2B5EF4-FFF2-40B4-BE49-F238E27FC236}">
                <a16:creationId xmlns:a16="http://schemas.microsoft.com/office/drawing/2014/main" id="{0C00DC7B-815C-3ACD-7CEC-986D97CF6AF1}"/>
              </a:ext>
            </a:extLst>
          </p:cNvPr>
          <p:cNvSpPr/>
          <p:nvPr/>
        </p:nvSpPr>
        <p:spPr>
          <a:xfrm>
            <a:off x="14080320" y="3032640"/>
            <a:ext cx="2893230" cy="99864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00000"/>
              </a:lnSpc>
              <a:buNone/>
              <a:tabLst>
                <a:tab pos="0" algn="l"/>
              </a:tabLst>
            </a:pPr>
            <a:r>
              <a:rPr lang="de-DE" sz="4400" b="1" strike="noStrike" spc="-1" dirty="0">
                <a:solidFill>
                  <a:srgbClr val="073763"/>
                </a:solidFill>
                <a:latin typeface="Arial"/>
                <a:ea typeface="Arial"/>
              </a:rPr>
              <a:t>Photos</a:t>
            </a:r>
            <a:endParaRPr lang="es-ES" sz="4400" b="0" strike="noStrike" spc="-1" dirty="0">
              <a:latin typeface="Arial"/>
            </a:endParaRPr>
          </a:p>
        </p:txBody>
      </p:sp>
      <p:sp>
        <p:nvSpPr>
          <p:cNvPr id="3" name="CustomShape 2">
            <a:extLst>
              <a:ext uri="{FF2B5EF4-FFF2-40B4-BE49-F238E27FC236}">
                <a16:creationId xmlns:a16="http://schemas.microsoft.com/office/drawing/2014/main" id="{B0821EA4-CC92-2CAA-BB4C-AFD2DE85E988}"/>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4" name="Google Shape;134;p17">
            <a:extLst>
              <a:ext uri="{FF2B5EF4-FFF2-40B4-BE49-F238E27FC236}">
                <a16:creationId xmlns:a16="http://schemas.microsoft.com/office/drawing/2014/main" id="{5AEC8C9C-2C63-2373-0806-5314810684ED}"/>
              </a:ext>
            </a:extLst>
          </p:cNvPr>
          <p:cNvPicPr/>
          <p:nvPr/>
        </p:nvPicPr>
        <p:blipFill>
          <a:blip r:embed="rId3"/>
          <a:stretch/>
        </p:blipFill>
        <p:spPr>
          <a:xfrm>
            <a:off x="16428467" y="12538075"/>
            <a:ext cx="2566499" cy="811625"/>
          </a:xfrm>
          <a:prstGeom prst="rect">
            <a:avLst/>
          </a:prstGeom>
          <a:ln w="0">
            <a:noFill/>
          </a:ln>
        </p:spPr>
      </p:pic>
      <p:pic>
        <p:nvPicPr>
          <p:cNvPr id="5" name="Google Shape;135;p17">
            <a:extLst>
              <a:ext uri="{FF2B5EF4-FFF2-40B4-BE49-F238E27FC236}">
                <a16:creationId xmlns:a16="http://schemas.microsoft.com/office/drawing/2014/main" id="{7BE29C45-68F7-C305-9D98-0E045E1C4A4F}"/>
              </a:ext>
            </a:extLst>
          </p:cNvPr>
          <p:cNvPicPr/>
          <p:nvPr/>
        </p:nvPicPr>
        <p:blipFill rotWithShape="1">
          <a:blip r:embed="rId4"/>
          <a:srcRect t="24882"/>
          <a:stretch/>
        </p:blipFill>
        <p:spPr>
          <a:xfrm>
            <a:off x="13377998" y="12435480"/>
            <a:ext cx="3097973" cy="1104697"/>
          </a:xfrm>
          <a:prstGeom prst="rect">
            <a:avLst/>
          </a:prstGeom>
          <a:ln w="0">
            <a:noFill/>
          </a:ln>
        </p:spPr>
      </p:pic>
      <p:pic>
        <p:nvPicPr>
          <p:cNvPr id="6" name="Picture 4">
            <a:extLst>
              <a:ext uri="{FF2B5EF4-FFF2-40B4-BE49-F238E27FC236}">
                <a16:creationId xmlns:a16="http://schemas.microsoft.com/office/drawing/2014/main" id="{1FBAD70E-5E7E-A397-8C6D-040899796F3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CustomShape 1"/>
          <p:cNvSpPr/>
          <p:nvPr/>
        </p:nvSpPr>
        <p:spPr>
          <a:xfrm>
            <a:off x="1676520" y="730080"/>
            <a:ext cx="21028680" cy="264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buNone/>
              <a:tabLst>
                <a:tab pos="0" algn="l"/>
              </a:tabLst>
            </a:pPr>
            <a:r>
              <a:rPr lang="de-DE" sz="7600" b="0" strike="noStrike" spc="-1">
                <a:solidFill>
                  <a:srgbClr val="014A75"/>
                </a:solidFill>
                <a:latin typeface="Source Sans 3 SemiBold"/>
                <a:ea typeface="Source Sans 3 SemiBold"/>
              </a:rPr>
              <a:t>Introduction: Image Editing</a:t>
            </a:r>
            <a:endParaRPr lang="es-ES" sz="7600" b="0" strike="noStrike" spc="-1">
              <a:latin typeface="Arial"/>
            </a:endParaRPr>
          </a:p>
        </p:txBody>
      </p:sp>
      <p:sp>
        <p:nvSpPr>
          <p:cNvPr id="153" name="CustomShape 3"/>
          <p:cNvSpPr/>
          <p:nvPr/>
        </p:nvSpPr>
        <p:spPr>
          <a:xfrm>
            <a:off x="20544840" y="12712680"/>
            <a:ext cx="216036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90000"/>
              </a:lnSpc>
              <a:buNone/>
              <a:tabLst>
                <a:tab pos="0" algn="l"/>
              </a:tabLst>
            </a:pPr>
            <a:fld id="{63CFEA2A-64FB-4F95-828C-F52933FB7EFE}" type="slidenum">
              <a:rPr lang="de-DE" sz="2800" b="0" strike="noStrike" spc="-1">
                <a:solidFill>
                  <a:srgbClr val="888888"/>
                </a:solidFill>
                <a:latin typeface="Source Sans 3 SemiBold"/>
                <a:ea typeface="Source Sans 3 SemiBold"/>
              </a:rPr>
              <a:t>9</a:t>
            </a:fld>
            <a:endParaRPr lang="es-ES" sz="2800" b="0" strike="noStrike" spc="-1">
              <a:latin typeface="Arial"/>
            </a:endParaRPr>
          </a:p>
        </p:txBody>
      </p:sp>
      <p:pic>
        <p:nvPicPr>
          <p:cNvPr id="156" name="Google Shape;188;p21"/>
          <p:cNvPicPr/>
          <p:nvPr/>
        </p:nvPicPr>
        <p:blipFill>
          <a:blip r:embed="rId2"/>
          <a:stretch/>
        </p:blipFill>
        <p:spPr>
          <a:xfrm>
            <a:off x="5865840" y="4223520"/>
            <a:ext cx="14829480" cy="6443280"/>
          </a:xfrm>
          <a:prstGeom prst="rect">
            <a:avLst/>
          </a:prstGeom>
          <a:ln w="0">
            <a:noFill/>
          </a:ln>
        </p:spPr>
      </p:pic>
      <p:sp>
        <p:nvSpPr>
          <p:cNvPr id="157" name="CustomShape 4"/>
          <p:cNvSpPr/>
          <p:nvPr/>
        </p:nvSpPr>
        <p:spPr>
          <a:xfrm>
            <a:off x="18973800" y="6311880"/>
            <a:ext cx="1721520" cy="2040812"/>
          </a:xfrm>
          <a:prstGeom prst="rect">
            <a:avLst/>
          </a:prstGeom>
          <a:noFill/>
          <a:ln w="0">
            <a:noFill/>
          </a:ln>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15000"/>
              </a:lnSpc>
              <a:spcAft>
                <a:spcPts val="1199"/>
              </a:spcAft>
              <a:buNone/>
              <a:tabLst>
                <a:tab pos="0" algn="l"/>
              </a:tabLst>
            </a:pPr>
            <a:r>
              <a:rPr lang="de-DE" sz="7800" b="1" strike="noStrike" spc="-1" dirty="0">
                <a:solidFill>
                  <a:srgbClr val="073763"/>
                </a:solidFill>
                <a:latin typeface="Arial"/>
                <a:ea typeface="Arial"/>
              </a:rPr>
              <a:t>?</a:t>
            </a:r>
            <a:endParaRPr lang="es-ES" sz="7800" b="0" strike="noStrike" spc="-1" dirty="0">
              <a:latin typeface="Arial"/>
            </a:endParaRPr>
          </a:p>
        </p:txBody>
      </p:sp>
      <p:sp>
        <p:nvSpPr>
          <p:cNvPr id="158" name="CustomShape 5"/>
          <p:cNvSpPr/>
          <p:nvPr/>
        </p:nvSpPr>
        <p:spPr>
          <a:xfrm>
            <a:off x="1463040" y="4856040"/>
            <a:ext cx="4162320" cy="192024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3800" b="1" strike="noStrike" spc="-1">
                <a:solidFill>
                  <a:srgbClr val="073763"/>
                </a:solidFill>
                <a:latin typeface="Arial"/>
                <a:ea typeface="Arial"/>
              </a:rPr>
              <a:t>I’m seeing a </a:t>
            </a:r>
            <a:r>
              <a:rPr lang="de-DE" sz="3800" b="1" strike="noStrike" spc="-1">
                <a:solidFill>
                  <a:srgbClr val="B45F06"/>
                </a:solidFill>
                <a:latin typeface="Arial"/>
                <a:ea typeface="Arial"/>
              </a:rPr>
              <a:t>Metal</a:t>
            </a:r>
            <a:r>
              <a:rPr lang="de-DE" sz="3800" b="1" strike="noStrike" spc="-1">
                <a:solidFill>
                  <a:srgbClr val="073763"/>
                </a:solidFill>
                <a:latin typeface="Arial"/>
                <a:ea typeface="Arial"/>
              </a:rPr>
              <a:t> Duck,</a:t>
            </a:r>
            <a:endParaRPr lang="es-ES" sz="3800" b="0" strike="noStrike" spc="-1">
              <a:latin typeface="Arial"/>
            </a:endParaRPr>
          </a:p>
          <a:p>
            <a:pPr algn="ctr">
              <a:lnSpc>
                <a:spcPct val="100000"/>
              </a:lnSpc>
              <a:buNone/>
              <a:tabLst>
                <a:tab pos="0" algn="l"/>
              </a:tabLst>
            </a:pPr>
            <a:r>
              <a:rPr lang="de-DE" sz="3800" b="1" strike="noStrike" spc="-1">
                <a:solidFill>
                  <a:srgbClr val="073763"/>
                </a:solidFill>
                <a:latin typeface="Arial"/>
                <a:ea typeface="Arial"/>
              </a:rPr>
              <a:t>looks </a:t>
            </a:r>
            <a:r>
              <a:rPr lang="de-DE" sz="3800" b="1" strike="noStrike" spc="-1">
                <a:solidFill>
                  <a:srgbClr val="B45F06"/>
                </a:solidFill>
                <a:latin typeface="Arial"/>
                <a:ea typeface="Arial"/>
              </a:rPr>
              <a:t>heavy</a:t>
            </a:r>
            <a:endParaRPr lang="es-ES" sz="3800" b="0" strike="noStrike" spc="-1">
              <a:latin typeface="Arial"/>
            </a:endParaRPr>
          </a:p>
        </p:txBody>
      </p:sp>
      <p:sp>
        <p:nvSpPr>
          <p:cNvPr id="159" name="CustomShape 6"/>
          <p:cNvSpPr/>
          <p:nvPr/>
        </p:nvSpPr>
        <p:spPr>
          <a:xfrm>
            <a:off x="1463040" y="8056440"/>
            <a:ext cx="4162320" cy="192024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t">
            <a:spAutoFit/>
          </a:bodyPr>
          <a:lstStyle/>
          <a:p>
            <a:pPr algn="ctr">
              <a:lnSpc>
                <a:spcPct val="100000"/>
              </a:lnSpc>
              <a:buNone/>
              <a:tabLst>
                <a:tab pos="0" algn="l"/>
              </a:tabLst>
            </a:pPr>
            <a:r>
              <a:rPr lang="de-DE" sz="3800" b="1" strike="noStrike" spc="-1">
                <a:solidFill>
                  <a:srgbClr val="073763"/>
                </a:solidFill>
                <a:latin typeface="Arial"/>
                <a:ea typeface="Arial"/>
              </a:rPr>
              <a:t>I’m seeing a </a:t>
            </a:r>
            <a:r>
              <a:rPr lang="de-DE" sz="3800" b="1" strike="noStrike" spc="-1">
                <a:solidFill>
                  <a:srgbClr val="BF9000"/>
                </a:solidFill>
                <a:latin typeface="Arial"/>
                <a:ea typeface="Arial"/>
              </a:rPr>
              <a:t>Plastic</a:t>
            </a:r>
            <a:r>
              <a:rPr lang="de-DE" sz="3800" b="1" strike="noStrike" spc="-1">
                <a:solidFill>
                  <a:srgbClr val="073763"/>
                </a:solidFill>
                <a:latin typeface="Arial"/>
                <a:ea typeface="Arial"/>
              </a:rPr>
              <a:t> Duck,</a:t>
            </a:r>
            <a:endParaRPr lang="es-ES" sz="3800" b="0" strike="noStrike" spc="-1">
              <a:latin typeface="Arial"/>
            </a:endParaRPr>
          </a:p>
          <a:p>
            <a:pPr algn="ctr">
              <a:lnSpc>
                <a:spcPct val="100000"/>
              </a:lnSpc>
              <a:buNone/>
              <a:tabLst>
                <a:tab pos="0" algn="l"/>
              </a:tabLst>
            </a:pPr>
            <a:r>
              <a:rPr lang="de-DE" sz="3800" b="1" strike="noStrike" spc="-1">
                <a:solidFill>
                  <a:srgbClr val="073763"/>
                </a:solidFill>
                <a:latin typeface="Arial"/>
                <a:ea typeface="Arial"/>
              </a:rPr>
              <a:t>looks </a:t>
            </a:r>
            <a:r>
              <a:rPr lang="de-DE" sz="3800" b="1" strike="noStrike" spc="-1">
                <a:solidFill>
                  <a:srgbClr val="BF9000"/>
                </a:solidFill>
                <a:latin typeface="Arial"/>
                <a:ea typeface="Arial"/>
              </a:rPr>
              <a:t>light</a:t>
            </a:r>
            <a:endParaRPr lang="es-ES" sz="3800" b="0" strike="noStrike" spc="-1">
              <a:latin typeface="Arial"/>
            </a:endParaRPr>
          </a:p>
        </p:txBody>
      </p:sp>
      <p:sp>
        <p:nvSpPr>
          <p:cNvPr id="161" name="CustomShape 17"/>
          <p:cNvSpPr/>
          <p:nvPr/>
        </p:nvSpPr>
        <p:spPr>
          <a:xfrm>
            <a:off x="18405720" y="5121360"/>
            <a:ext cx="2834280" cy="99864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00000"/>
              </a:lnSpc>
              <a:buNone/>
              <a:tabLst>
                <a:tab pos="0" algn="l"/>
              </a:tabLst>
            </a:pPr>
            <a:r>
              <a:rPr lang="de-DE" sz="4400" b="1" strike="noStrike" spc="-1">
                <a:solidFill>
                  <a:srgbClr val="073763"/>
                </a:solidFill>
                <a:latin typeface="Arial"/>
                <a:ea typeface="Arial"/>
              </a:rPr>
              <a:t>Editing</a:t>
            </a:r>
            <a:endParaRPr lang="es-ES" sz="4400" b="0" strike="noStrike" spc="-1">
              <a:latin typeface="Arial"/>
            </a:endParaRPr>
          </a:p>
        </p:txBody>
      </p:sp>
      <p:sp>
        <p:nvSpPr>
          <p:cNvPr id="2" name="CustomShape 13">
            <a:extLst>
              <a:ext uri="{FF2B5EF4-FFF2-40B4-BE49-F238E27FC236}">
                <a16:creationId xmlns:a16="http://schemas.microsoft.com/office/drawing/2014/main" id="{A30BFDE6-2ABA-5E17-2BBC-B413DCBA444E}"/>
              </a:ext>
            </a:extLst>
          </p:cNvPr>
          <p:cNvSpPr/>
          <p:nvPr/>
        </p:nvSpPr>
        <p:spPr>
          <a:xfrm>
            <a:off x="14080320" y="3032640"/>
            <a:ext cx="2893230" cy="998640"/>
          </a:xfrm>
          <a:prstGeom prst="rect">
            <a:avLst/>
          </a:prstGeom>
          <a:solidFill>
            <a:srgbClr val="FFFFFF"/>
          </a:solidFill>
          <a:ln w="0">
            <a:noFill/>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90000" tIns="91440" rIns="90000" bIns="91440" anchor="ctr">
            <a:noAutofit/>
          </a:bodyPr>
          <a:lstStyle/>
          <a:p>
            <a:pPr algn="ctr">
              <a:lnSpc>
                <a:spcPct val="100000"/>
              </a:lnSpc>
              <a:buNone/>
              <a:tabLst>
                <a:tab pos="0" algn="l"/>
              </a:tabLst>
            </a:pPr>
            <a:r>
              <a:rPr lang="de-DE" sz="4400" b="1" strike="noStrike" spc="-1" dirty="0">
                <a:solidFill>
                  <a:srgbClr val="073763"/>
                </a:solidFill>
                <a:latin typeface="Arial"/>
                <a:ea typeface="Arial"/>
              </a:rPr>
              <a:t>Photos</a:t>
            </a:r>
            <a:endParaRPr lang="es-ES" sz="4400" b="0" strike="noStrike" spc="-1" dirty="0">
              <a:latin typeface="Arial"/>
            </a:endParaRPr>
          </a:p>
        </p:txBody>
      </p:sp>
      <p:sp>
        <p:nvSpPr>
          <p:cNvPr id="3" name="CustomShape 2">
            <a:extLst>
              <a:ext uri="{FF2B5EF4-FFF2-40B4-BE49-F238E27FC236}">
                <a16:creationId xmlns:a16="http://schemas.microsoft.com/office/drawing/2014/main" id="{2C112D07-377D-5557-5293-5780AD9097ED}"/>
              </a:ext>
            </a:extLst>
          </p:cNvPr>
          <p:cNvSpPr/>
          <p:nvPr/>
        </p:nvSpPr>
        <p:spPr>
          <a:xfrm>
            <a:off x="18439437" y="12518147"/>
            <a:ext cx="3899520" cy="72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buNone/>
              <a:tabLst>
                <a:tab pos="0" algn="l"/>
              </a:tabLst>
            </a:pPr>
            <a:r>
              <a:rPr lang="de-DE" sz="2800" b="0" strike="noStrike" spc="-1" dirty="0">
                <a:solidFill>
                  <a:srgbClr val="888888"/>
                </a:solidFill>
                <a:latin typeface="Source Sans 3 SemiBold"/>
                <a:ea typeface="Source Sans 3 SemiBold"/>
              </a:rPr>
              <a:t>11.05.2023</a:t>
            </a:r>
            <a:endParaRPr lang="es-ES" sz="2800" b="0" strike="noStrike" spc="-1" dirty="0">
              <a:latin typeface="Arial"/>
            </a:endParaRPr>
          </a:p>
        </p:txBody>
      </p:sp>
      <p:pic>
        <p:nvPicPr>
          <p:cNvPr id="4" name="Google Shape;134;p17">
            <a:extLst>
              <a:ext uri="{FF2B5EF4-FFF2-40B4-BE49-F238E27FC236}">
                <a16:creationId xmlns:a16="http://schemas.microsoft.com/office/drawing/2014/main" id="{21BC3D66-F1A0-F174-F49B-934FDE58AD30}"/>
              </a:ext>
            </a:extLst>
          </p:cNvPr>
          <p:cNvPicPr/>
          <p:nvPr/>
        </p:nvPicPr>
        <p:blipFill>
          <a:blip r:embed="rId3"/>
          <a:stretch/>
        </p:blipFill>
        <p:spPr>
          <a:xfrm>
            <a:off x="16428467" y="12538075"/>
            <a:ext cx="2566499" cy="811625"/>
          </a:xfrm>
          <a:prstGeom prst="rect">
            <a:avLst/>
          </a:prstGeom>
          <a:ln w="0">
            <a:noFill/>
          </a:ln>
        </p:spPr>
      </p:pic>
      <p:pic>
        <p:nvPicPr>
          <p:cNvPr id="5" name="Google Shape;135;p17">
            <a:extLst>
              <a:ext uri="{FF2B5EF4-FFF2-40B4-BE49-F238E27FC236}">
                <a16:creationId xmlns:a16="http://schemas.microsoft.com/office/drawing/2014/main" id="{9282355A-FDC1-B7A3-4C9C-09A5FB590206}"/>
              </a:ext>
            </a:extLst>
          </p:cNvPr>
          <p:cNvPicPr/>
          <p:nvPr/>
        </p:nvPicPr>
        <p:blipFill rotWithShape="1">
          <a:blip r:embed="rId4"/>
          <a:srcRect t="24882"/>
          <a:stretch/>
        </p:blipFill>
        <p:spPr>
          <a:xfrm>
            <a:off x="13377998" y="12435480"/>
            <a:ext cx="3097973" cy="1104697"/>
          </a:xfrm>
          <a:prstGeom prst="rect">
            <a:avLst/>
          </a:prstGeom>
          <a:ln w="0">
            <a:noFill/>
          </a:ln>
        </p:spPr>
      </p:pic>
      <p:pic>
        <p:nvPicPr>
          <p:cNvPr id="6" name="Picture 4">
            <a:extLst>
              <a:ext uri="{FF2B5EF4-FFF2-40B4-BE49-F238E27FC236}">
                <a16:creationId xmlns:a16="http://schemas.microsoft.com/office/drawing/2014/main" id="{DF8321C1-8571-7E9C-E7E5-5D9EDE2D2D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19851" y="12389400"/>
            <a:ext cx="4617441" cy="9850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5807</TotalTime>
  <Words>2206</Words>
  <Application>Microsoft Office PowerPoint</Application>
  <PresentationFormat>Personalizado</PresentationFormat>
  <Paragraphs>363</Paragraphs>
  <Slides>49</Slides>
  <Notes>20</Notes>
  <HiddenSlides>0</HiddenSlides>
  <MMClips>0</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49</vt:i4>
      </vt:variant>
    </vt:vector>
  </HeadingPairs>
  <TitlesOfParts>
    <vt:vector size="60" baseType="lpstr">
      <vt:lpstr>Arial</vt:lpstr>
      <vt:lpstr>Calibri</vt:lpstr>
      <vt:lpstr>NimbusRomNo9L-Regu</vt:lpstr>
      <vt:lpstr>Söhne</vt:lpstr>
      <vt:lpstr>Source Sans 3 SemiBold</vt:lpstr>
      <vt:lpstr>Source Sans Pro</vt:lpstr>
      <vt:lpstr>Symbol</vt:lpstr>
      <vt:lpstr>Times New Roman</vt:lpstr>
      <vt:lpstr>Wingdings</vt:lpstr>
      <vt:lpstr>Office Theme</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
  <dc:description/>
  <cp:lastModifiedBy>Daniel Subias Sarrato</cp:lastModifiedBy>
  <cp:revision>44</cp:revision>
  <dcterms:modified xsi:type="dcterms:W3CDTF">2023-05-10T13:46:20Z</dcterms:modified>
  <dc:language>es-ES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i4>0</vt:i4>
  </property>
  <property fmtid="{D5CDD505-2E9C-101B-9397-08002B2CF9AE}" pid="3" name="HyperlinksChanged">
    <vt:bool>false</vt:bool>
  </property>
  <property fmtid="{D5CDD505-2E9C-101B-9397-08002B2CF9AE}" pid="4" name="LinksUpToDate">
    <vt:bool>false</vt:bool>
  </property>
  <property fmtid="{D5CDD505-2E9C-101B-9397-08002B2CF9AE}" pid="5" name="MMClips">
    <vt:i4>1</vt:i4>
  </property>
  <property fmtid="{D5CDD505-2E9C-101B-9397-08002B2CF9AE}" pid="6" name="Notes">
    <vt:i4>14</vt:i4>
  </property>
  <property fmtid="{D5CDD505-2E9C-101B-9397-08002B2CF9AE}" pid="7" name="PresentationFormat">
    <vt:lpwstr>Personalizado</vt:lpwstr>
  </property>
  <property fmtid="{D5CDD505-2E9C-101B-9397-08002B2CF9AE}" pid="8" name="ScaleCrop">
    <vt:bool>false</vt:bool>
  </property>
  <property fmtid="{D5CDD505-2E9C-101B-9397-08002B2CF9AE}" pid="9" name="ShareDoc">
    <vt:bool>false</vt:bool>
  </property>
  <property fmtid="{D5CDD505-2E9C-101B-9397-08002B2CF9AE}" pid="10" name="Slides">
    <vt:i4>34</vt:i4>
  </property>
</Properties>
</file>